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7E372-89A9-4DCA-9303-C70DA5649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030D9-6654-495D-9F66-1A9D9E5E2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86778-F9A2-4898-8E0B-F0BF25D79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49D2D-13AC-430C-9374-14D2D7075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06C1F-8C97-4752-AD41-2685D46C8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FDDF26-13EA-4DEA-A4C2-54D53040F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F70E63-D709-48AB-827C-B37B153F3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D206F-F720-4CC3-8506-68EE05598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86B8C-9C7F-4C5A-9034-F7838AEB1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0757C-7F48-4228-964D-D68AA0BB8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80A25-9674-4436-811E-C3216D4E6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54120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护理工作单元间协作要求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护理工作单元间协作概述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护理工作单元间协作的现状与问题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护理工作单元间协作的改进策略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护理工作单元间协作的实践案例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护理工作单元间协作的效果评估与持续改进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护理工作单元间协作概述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护理工作单元间协作是指不同护理团队或个体之间，在共同目标下，通过有效沟通、资源共享和相互支持，实现高效、优质的护理服务。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随着医疗模式的转变和患者需求的多样化，护理工作越来越需要多学科、多部门的紧密合作，以提高患者满意度和医疗质量。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通过协作，可以整合各方资源，优化护理流程，从而提高护理质量和效率。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良好的协作有助于为患者提供全面、连续的护理服务，加速患者康复进程。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协作过程中，各护理单元之间相互信任、相互支持，有利于增强团队凝聚力和整体战斗力。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根据各护理单元的需求和特点，合理配置人力、物力等资源，实现资源共享和高效利用。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促进专业发展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鼓励各护理单元之间交流经验、分享知识，共同推动护理专业的进步和发展。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通过协作提供个性化、人性化的护理服务，满足患者多样化需求，提高患者满意度。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实现无缝衔接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确保患者在不同护理单元之间转移时，信息传递准确、及时，避免重复和遗漏。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护理工作单元间协作的目标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护理工作单元间协作的现状与问题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目前，护理工作单元间的协作主要依赖于口头沟通、电话通知和书面记录等方式。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不同护理工作单元间的协作频率较高，但具体频率因医院规模、科室设置和患者病情等因素而异。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协作频率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虽然大部分护理工作单元能够保持一定的协作水平，但在一些紧急或复杂情况下，协作效果仍有待提高。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37" r="125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信息沟通不畅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由于缺乏统一的信息平台或沟通机制，不同护理工作单元间存在信息沟通不畅的情况，可能导致工作重复或遗漏。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工作流程不规范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部分医院或科室的护理工作单元间协作流程不够规范，缺乏明确的职责划分和协作标准，容易造成工作混乱。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资源分配不均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在资源有限的情况下，不同护理工作单元间可能存在资源分配不均的问题，影响整体协作效果。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医院或科室的组织结构不合理，可能导致护理工作单元间的协作不顺畅。例如，部门设置重叠、职责划分不清等。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护理人员素质参差不齐，部分人员缺乏团队协作意识和能力，可能影响整体协作效果。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缺乏有效的协作制度和规范，无法为护理工作单元间的协作提供明确的指导和保障。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护理工作单元间协作的改进策略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强化信息共享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通过电子病历系统、护理信息平台等途径，实现患者信息的实时共享，提高工作效率。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加强跨部门协作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与医生、药师、营养师等其他医疗团队成员保持密切联系，共同为患者提供全面的医疗服务。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各护理工作单元之间应定期召开会议，共同讨论工作计划、进度和遇到的问题，确保信息畅通。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加强沟通与协调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完善交接班制度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建立详细的交接班制度，确保患者信息的完整传递，避免工作疏漏。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梳理工作流程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对各护理工作单元的工作流程进行全面梳理，找出瓶颈和问题所在，提出优化建议。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制定标准化操作规范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制定统一的护理操作规范，明确各项工作的标准和要求，提高工作效率和质量。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优化工作流程与制度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https://d.book118.com/288054120056006032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2024-09-09T21:47:55.234</cp:lastPrinted>
  <dcterms:created xsi:type="dcterms:W3CDTF">2024-09-09T13:47:55Z</dcterms:created>
  <dcterms:modified xsi:type="dcterms:W3CDTF">2024-09-09T13:47:57Z</dcterms:modified>
</cp:coreProperties>
</file>