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2" r:id="rId11"/>
  </p:sldIdLst>
  <p:sldSz cx="12192000" cy="6858000"/>
  <p:notesSz cx="6858000" cy="9144000"/>
  <p:custDataLst>
    <p:tags r:id="rId1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tags" Target="tags/tag1.xml" /><Relationship Id="rId13" Type="http://schemas.openxmlformats.org/officeDocument/2006/relationships/presProps" Target="presProps.xml" /><Relationship Id="rId14" Type="http://schemas.openxmlformats.org/officeDocument/2006/relationships/viewProps" Target="viewProps.xml" /><Relationship Id="rId15" Type="http://schemas.openxmlformats.org/officeDocument/2006/relationships/theme" Target="theme/theme1.xml" /><Relationship Id="rId16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6A4E91-B329-4EE6-89DB-103E40855D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6D9CD3-DF71-4B06-8A28-3321EB36B6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867A3B-19CE-4ECC-9A8B-ED08F9E1DD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B34E68-B49A-4098-B547-FB92B1F2C9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05F471F-2A22-44C0-9582-2ABBD782EC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5860D5C-F819-4601-AFB3-EF23223B37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0B7E8A2-0D2C-4917-9D8B-FD896A0283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84C9E2-D184-45CE-85CA-4A6948C3E8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BB5CCF-551D-4ED1-87B5-0674E9A86D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01A4A6-DAE2-44E9-8A4B-B1424BF6D9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623692-8985-45EC-81D5-1EE4CB1C01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88056056113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房地产计划管理制度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房地产计划管理概述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房地产计划管理制度的建立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房地产项目计划管理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房地产企业计划管理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房地产计划管理案例分析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我国经济的快速发展，房地产行业逐渐成为国民经济的支柱产业之一。然而，在房地产市场快速发展的同时，也存在着一些问题，如市场不规范、资源浪费、投资风险等。因此，建立房地产计划管理制度对于规范市场秩序、优化资源配置、降低投资风险等方面具有重要意义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当前，我国房地产市场面临着诸多挑战，如政策调控、市场需求变化、竞争加剧等。为了应对这些挑战，房地产企业需要加强自身的计划管理能力，提高企业的核心竞争力。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提高企业核心竞争力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加强计划管理能力可以提高企业的战略规划能力、组织协调能力、执行能力等方面的核心竞争力，使企业在激烈的市场竞争中立于不败之地。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规范房地产市场秩序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通过建立房地产计划管理制度，可以规范企业的投资、建设、销售等行为，避免市场乱象和不良竞争，维护市场秩序。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优化资源配置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通过科学的计划管理，企业可以更加合理地分配资源，提高资源利用效率，避免资源浪费。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降低投资风险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通过有效的计划管理，企业可以更好地预测市场变化，制定应对策略，降低投资风险。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房地产计划管理概述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092" r="2709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51" r="3255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房地产计划管理的定义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它涉及到对房地产项目的整体规划、资源分配、进度安排、风险控制等方面的管理。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房地产计划管理是指对房地产项目的计划制定、执行、监控和调整的过程，以确保项目目标的实现。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房地产计划管理的重要性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确保项目目标的实现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通过科学的计划管理，可以制定合理可行的项目计划，明确项目目标，并确保项目按计划进行，最终实现项目目标。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提高资源利用效率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计划管理能够合理规划项目所需资源，避免资源的浪费和不足，提高资源利用效率。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降低项目风险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通过计划管理，可以对项目过程中可能出现的问题和风险进行预测和评估，并采取相应的措施进行防范和控制，降低项目风险。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提高项目效益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科学的计划管理能够优化项目流程，提高工作效率，缩短项目周期，从而降低成本，提高项目的整体效益。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https://d.book118.com/288056056113006046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43</Paragraphs>
  <Slides>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3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2024-09-27T17:01:04.826</cp:lastPrinted>
  <dcterms:created xsi:type="dcterms:W3CDTF">2024-09-27T09:01:04Z</dcterms:created>
  <dcterms:modified xsi:type="dcterms:W3CDTF">2024-09-27T09:01:06Z</dcterms:modified>
</cp:coreProperties>
</file>