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D2EA4-B318-414A-B328-F56DAFA4A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B30B8-A933-43FD-A1A0-9A43C12E6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34CEF-FDD0-49C0-8E62-F50D3DA6F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C7DD2-66B7-49B9-8BBB-CC728D107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157B12-EF5E-4F51-8C8D-5EEBCCD29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46BBBE-955B-4169-A152-B99941394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DF7B1C-A8AA-4710-B1F8-9C3D0D7A7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61DD7-E057-4CB8-B9E0-B9B00124D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96650-6006-44C0-9DCA-DE6A0BCF7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7BCAC-211B-4547-AFAE-7B62112B6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26E3D-9D88-4CBD-AA54-41343D13F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57014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护理质量安全与风险管理的感染控制与防治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感染控制基本原则与措施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护理人员职业防护与培训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患者教育与心理支持在感染控制中的作用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通过感染控制与防治，减少医疗过程中的感染风险，保障患者安全，提升整体护理质量。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随着全球卫生问题的复杂化，感染控制与防治在护理工作中愈发重要，需引起足够重视。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应对全球卫生挑战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提升护理质量和安全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感染控制策略与实践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汇报将涵盖感染控制的理论框架、实践策略及具体执行措施。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防治效果评估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对感染控制与防治的效果进行评估，包括感染率、患者满意度等指标的改善情况。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挑战与未来展望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分析当前感染控制与防治面临的挑战，提出未来改进的方向和展望。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护理质量是指护理工作在提供医疗服务过程中，满足患者和医疗机构需求的程度，包括护理服务的结构、过程和结果等方面。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护理质量直接关系到患者的生命安全和身体健康，是医疗机构核心竞争力的重要组成部分。提高护理质量有助于提升患者满意度，减少医疗纠纷，促进医疗机构可持续发展。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包括护理人员数量、学历、职称等人力资源配置，护理设施、设备配置等硬件条件。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结构指标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过程指标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结果指标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包括护理操作规范、护理措施落实、护理文书书写等护理过程的质量控制。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包括患者满意度、并发症发生率、死亡率等护理效果的评价指标。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建立健全的护理质量管理体系，明确各级护理人员职责，形成科学、规范的管理流程。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完善护理质量管理体系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加强护理人员培训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强化护理过程监控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优化护理资源配置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定期开展护理人员专业技能和职业素养培训，提高护理人员综合素质和业务能力。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通过定期巡查、专项检查等方式，对护理过程进行全面监控，及时发现问题并采取措施加以改进。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根据医疗机构实际情况和患者需求，合理配置护理人力资源和物资资源，确保护理工作顺利开展。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护理质量提升策略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风险管理在护理中的应用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通过收集患者信息、观察病情变化和评估护理措施，识别潜在的护理风险。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采用科学的方法和工具，对识别出的风险进行定量或定性评估，确定风险的大小、发生概率和可能造成的后果。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针对识别出的风险，制定相应的预防措施，如加强消毒隔离、规范护理操作等，以降低风险的发生概率。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制定应急处理预案，明确在风险事件发生时如何迅速、有效地应对，减轻风险带来的后果。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风险应对措施制定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建立定期的风险监控机制，对护理过程中的风险进行持续跟踪和评估，确保风险管理措施的有效实施。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风险报告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鼓励医护人员积极报告风险事件，建立畅通的报告渠道和反馈机制，以便及时发现问题并采取措施加以改进。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风险监控与报告机制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感染控制基本原则与措施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控制是医疗护理工作中的重要环节，对于保障患者安全、提高医疗质量具有重要意义。通过有效的感染控制措施，可以降低医院感染的发生率，减少患者痛苦和经济负担，同时也有助于提升医疗机构的声誉和公信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感染控制意义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医疗机构在感染控制方面已经取得了一定的成效，但仍存在一些问题和挑战。例如，部分医护人员对感染控制的重视程度不够，手卫生依从率不高，消毒隔离措施执行不到位等。此外，随着医疗技术的不断发展和新型病原体的出现，感染控制工作也面临着新的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感染控制意义及现状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https://d.book118.com/288057014006006031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2024-09-07T17:34:37.551</cp:lastPrinted>
  <dcterms:created xsi:type="dcterms:W3CDTF">2024-09-07T09:34:37Z</dcterms:created>
  <dcterms:modified xsi:type="dcterms:W3CDTF">2024-09-07T09:34:39Z</dcterms:modified>
</cp:coreProperties>
</file>