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0E013-A327-4BF0-994B-6FD07AEDE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5BFA56-8EC8-4FAC-9D1F-B6B62C5D46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6F35A7-F62E-4962-8F00-1A3527D866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0B977E-C4F5-48AD-9AF1-465CB1AB6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12AA49-2A58-4B8C-9A34-58EA2FE07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99CFEF-EC2B-4417-A26C-87707D5FE9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00F783-BB77-4D2D-996B-675A1E312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92C351-087B-4058-9882-666C2FDD04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013DF8-E7C9-4A25-B7A7-497BC1896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35A907-4682-4311-B6EB-2245C4813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26F99E-F91C-4CB6-BBFE-3795344CF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57017135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9月店长销售工作总结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9月销售业绩回顾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团队协作与人员管理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客户服务与满意度调查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市场分析与竞争态势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111" b="121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提升销售业绩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通过总结过去一个月的销售情况，发现问题并提出改进措施，从而提升销售业绩。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加强团队管理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通过对销售团队的工作表现进行总结，发现团队中存在的问题并进行改进，提高团队整体的销售能力。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为下月销售计划提供参考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通过对本月销售数据的分析，为下月的销售计划提供数据支持和参考。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包括销售额、销售量、客户数量等关键指标的完成情况。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销售业绩总览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包括团队成员的销售业绩、客户服务质量、团队协作等方面的表现。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团队工作表现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包括市场竞争情况、客户需求变化、新产品或服务的推出等方面的分析。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市场动态分析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针对存在的问题提出的改进措施和建议，包括销售策略调整、团队管理优化、客户服务提升等方面的内容。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改进措施及建议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9月销售业绩回顾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9月份销售额达到预期目标，较8月份增长了15%。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292" r="52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客流量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转化率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客流量有所增加，但仍有提升空间，需要加强宣传和促销活动。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转化率略有提高，但仍需优化商品陈列和店员服务，提高购买率。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总体销售业绩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销售额占比最大，但增长率较低，需要关注时尚潮流，加强新品引进。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542" r="1054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销售额稳定增长，但库存周转率有待提高，需优化库存管理。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鞋类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销售额增长迅速，成为新的增长点，应加大推广力度和丰富品种。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配饰类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各品类销售业绩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时尚、实用、性价比高。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畅销商品特点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运动鞋、T恤、手表等。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畅销商品排名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针对畅销商品制定个性化推广方案，如限时折扣、满额赠品等。同时，加强线上线下融合，利用社交媒体等渠道扩大品牌影响力。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畅销商品推广策略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畅销商品分析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营销活动效果评估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活动地点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活动目的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营销活动概述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697" b="69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1244" r="1124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24441" r="2444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9月店长销售工作总结之营销活动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9月1日至9月30日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店内及线上平台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提升品牌知名度，吸引新客户，促进销售增长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活动期间，店内销售额较往年同期增长30%，线上销售额增长20%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销售额增长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活动期间，店内客流量较往常增加25%，线上平台访问量增加15%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客流量增加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活动期间，新增注册会员数量增长10%，新客户购买率提高8%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新客户数量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活动效果数据分析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社交媒体互动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通过社交媒体平台发布活动信息，吸引大量用户点赞、转发和参与讨论，提升了品牌曝光度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顾客满意度调查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针对活动期间购物的顾客进行满意度调查，结果显示90%的顾客对活动表示满意或非常满意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客户参与度提升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通过优惠券、限时秒杀等促销手段，激发顾客的购买欲望，提高了客户的参与度和忠诚度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EED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顾客反馈与参与度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2" r="-12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-1706803" y="1236400"/>
            <a:ext cx="7392082" cy="1138956"/>
            <a:chOff x="-1706803" y="1236400"/>
            <a:chExt cx="739208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-1706803" y="1236400"/>
              <a:ext cx="7392082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团队协作与人员管理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分工与协作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根据员工特长和岗位需求，合理安排分工，确保店内各项工作有序进行。同时，鼓励员工之间互相协助，共同完成任务。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团队凝聚力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通过组织团队活动和培训，增强团队凝聚力，提高员工对团队的认同感和归属感。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团队协作氛围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本月店内团队协作氛围良好，员工之间沟通顺畅，共同为提升销售业绩努力。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EED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团队协作情况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https://d.book118.com/288057017135006027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2024-09-05T23:52:59.062</cp:lastPrinted>
  <dcterms:created xsi:type="dcterms:W3CDTF">2024-09-05T15:52:59Z</dcterms:created>
  <dcterms:modified xsi:type="dcterms:W3CDTF">2024-09-05T15:53:01Z</dcterms:modified>
</cp:coreProperties>
</file>