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87154D-8958-4456-B29D-71FF7628AD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7DC4EF-BB25-454F-841F-F626DF170E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90097A-8E78-4DE9-8239-3B36BE653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13B60A-3CDB-4D34-8988-11ADB41BBE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62965E-35A8-489B-A5B4-0688F3C9E58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4BE0B04-797A-4350-A8D7-E8E6963249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B0ACFB4-B289-436C-959B-0442AC1C67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F57A01-7B37-4FAB-BDB5-9A73291702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894770-D991-44E1-9EFF-D620840763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7F5FD5-913C-437D-8246-783612A201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D00D24-A96F-47C2-9912-B49B1F148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8057053120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TextBox 8"/>
          <p:cNvSpPr txBox="1"/>
          <p:nvPr/>
        </p:nvSpPr>
        <p:spPr>
          <a:xfrm>
            <a:off x="1870591" y="1606865"/>
            <a:ext cx="8489914" cy="2220346"/>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DFD">
                    <a:alpha val="100000"/>
                  </a:srgbClr>
                </a:solidFill>
                <a:latin typeface="Microsoft Yahei"/>
                <a:ea typeface="Microsoft Yahei"/>
                <a:cs typeface="Microsoft Yahei"/>
              </a:rPr>
              <a:t>民族精神与民族文化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民族精神概述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民族文化概述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民族精神与民族文化的关系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民族精神与民族文化的现状与挑战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弘扬民族精神、传承民族文化的策略与措施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01</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民族精神概述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民族精神的定义与内涵</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民族精神是一个民族在长期共同生活和社会实践中形成的，为本民族大多数成员所认同的价值取向、思维方式、道德规范、精神气质的总和。</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民族精神是民族文化最本质、最集中的体现，是民族凝聚力的重要源泉。</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民族精神的内涵包括爱国主义、团结统一、爱好和平、勤劳勇敢、自强不息等方面。</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中华民族有着五千多年的文明史，在漫长的历史进程中，形成了以爱国主义为核心的伟大民族精神。</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古代中国的民族精神体现在对国家的忠诚、对民族的热爱、对文化的传承等方面。</a:t>
            </a:r>
          </a:p>
        </p:txBody>
      </p:sp>
      <p:pic>
        <p:nvPicPr>
          <p:cNvPr id="6" name="Picture 6"/>
          <p:cNvPicPr>
            <a:picLocks noChangeAspect="1"/>
          </p:cNvPicPr>
          <p:nvPr/>
        </p:nvPicPr>
        <p:blipFill>
          <a:blip r:embed="rId2"/>
          <a:srcRect t="7795" b="779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689" b="768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近现代以来，面对西方列强的侵略和压迫，中华民族进行了艰苦卓绝的斗争，民族精神得到了进一步的升华和凝聚。</a:t>
            </a:r>
          </a:p>
        </p:txBody>
      </p:sp>
      <p:pic>
        <p:nvPicPr>
          <p:cNvPr id="10" name="Picture 10"/>
          <p:cNvPicPr>
            <a:picLocks noChangeAspect="1"/>
          </p:cNvPicPr>
          <p:nvPr/>
        </p:nvPicPr>
        <p:blipFill>
          <a:blip r:embed="rId4"/>
          <a:srcRect t="8005" b="800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民族精神的历史渊源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在当今时代，民族精神仍然是激励中国人民团结奋斗、实现中华民族伟大复兴的强大精神动力。</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弘扬和培育民族精神，对于增强民族自尊心、自信心和自豪感，提高全民族的思想道德素质和科学文化素质具有重要意义。</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民族精神也是推动中国特色社会主义事业不断前进的重要力量，是实现中华民族伟大复兴的必由之路。</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民族精神的时代价值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02</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民族文化概述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民族文化是指一个民族在长期历史发展过程中形成的独特文化体系，包括语言、文字、艺术、宗教、习俗、价值观等方面。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民族文化的定义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具有独特性、稳定性、传承性、变异性等特点。独特性是指每个民族的文化都有其独特的内涵和表现形式；稳定性是指民族文化在历史长河中保持相对稳定，不易改变；传承性是指民族文化通过教育、家庭、社会等途径代代相传；变异性是指民族文化在传承过程中会发生变化和创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民族文化的特点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民族文化的定义与特点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583" r="1458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不同民族拥有不同的语言，语言是民族文化的重要组成部分，体现了民族的思维方式和世界观。</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语言多样性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不同民族的艺术表现形式丰富多样，包括音乐、舞蹈、戏剧、美术等，展现了民族独特的审美观念和艺术创造力。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艺术多样性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不同民族的习俗各具特色，包括婚丧嫁娶、节庆活动、饮食文化等，反映了民族的生活方式和价值观念。</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习俗多样性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民族文化的多样性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教育传承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通过学校教育和家庭教育等途径，将民族文化传递给下一代，培养他们的民族认同感和文化自信心。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社会传承</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通过社会组织和民间团体等力量，推动民族文化的传承和发展，保护民族文化遗产。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创新发展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在传承民族文化的基础上，进行创新和发展，使民族文化与时俱进，适应现代社会的发展需求。同时，吸收其他民族的优秀文化成果，丰富和发展自身的民族文化。</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民族文化的传承与发展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0816399" y="654939"/>
            <a:ext cx="535877" cy="145161"/>
            <a:chOff x="10816399" y="654939"/>
            <a:chExt cx="535877" cy="145161"/>
          </a:xfrm>
        </p:grpSpPr>
        <p:sp>
          <p:nvSpPr>
            <p:cNvPr id="3" name="AutoShape 3"/>
            <p:cNvSpPr/>
            <p:nvPr/>
          </p:nvSpPr>
          <p:spPr>
            <a:xfrm>
              <a:off x="10816399"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028426" y="654939"/>
              <a:ext cx="145161" cy="145161"/>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1207115" y="654939"/>
              <a:ext cx="145161" cy="145161"/>
            </a:xfrm>
            <a:prstGeom prst="ellipse">
              <a:avLst/>
            </a:prstGeom>
            <a:solidFill>
              <a:schemeClr val="lt1">
                <a:alpha val="4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TextBox 6"/>
          <p:cNvSpPr txBox="1"/>
          <p:nvPr/>
        </p:nvSpPr>
        <p:spPr>
          <a:xfrm>
            <a:off x="1867037" y="1055664"/>
            <a:ext cx="9115425" cy="3000375"/>
          </a:xfrm>
          <a:prstGeom prst="rect">
            <a:avLst/>
          </a:prstGeom>
          <a:solidFill>
            <a:srgbClr val="FFFFFF">
              <a:alpha val="100000"/>
            </a:srgbClr>
          </a:solidFill>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1550" b="1">
                <a:solidFill>
                  <a:srgbClr val="FFFFFF">
                    <a:alpha val="100000"/>
                  </a:srgbClr>
                </a:solidFill>
                <a:latin typeface="Microsoft Yahei"/>
                <a:ea typeface="Microsoft Yahei"/>
                <a:cs typeface="Microsoft Yahei"/>
              </a:rPr>
              <a:t>03</a:t>
            </a:r>
          </a:p>
        </p:txBody>
      </p:sp>
      <p:sp>
        <p:nvSpPr>
          <p:cNvPr id="7" name="TextBox 7"/>
          <p:cNvSpPr txBox="1"/>
          <p:nvPr/>
        </p:nvSpPr>
        <p:spPr>
          <a:xfrm>
            <a:off x="1969467" y="3476591"/>
            <a:ext cx="8460177" cy="2669937"/>
          </a:xfrm>
          <a:prstGeom prst="rect">
            <a:avLst/>
          </a:prstGeom>
          <a:solidFill>
            <a:srgbClr val="FFFFFF">
              <a:alpha val="100000"/>
            </a:srgbClr>
          </a:solidFill>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3075" b="1">
                <a:solidFill>
                  <a:srgbClr val="FFFFFF">
                    <a:alpha val="100000"/>
                  </a:srgbClr>
                </a:solidFill>
                <a:latin typeface="Microsoft Yahei"/>
                <a:ea typeface="Microsoft Yahei"/>
                <a:cs typeface="Microsoft Yahei"/>
              </a:rPr>
              <a:t>民族精神与民族文化的关系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0833" r="20833"/>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542" r="16542"/>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t="4458" b="445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民族精神是一个民族在长期历史发展中形成的独特精神特质，是民族文化的灵魂和核心。</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民族精神体现了民族的价值观、道德观、审美观和思维方式，是民族认同感和归属感的重要来源。</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民族精神对于民族文化的传承和发展具有决定性的作用，是民族文化生命力的源泉。</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民族精神是民族文化的核心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民族文化是一个民族在长期历史发展过程中创造和积累的物质文明和精神文明的总和。</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民族文化包括语言、文字、艺术、科学、风俗习惯、宗教信仰等多个方面，是民族精神的具体体现。</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民族文化通过世代相传的方式，将民族精神传递给每一个民族成员，从而维系民族的团结和统一。</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6792" r="1679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9354" r="19354"/>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民族文化是民族精神的载体</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https://d.book118.com/288057053120006034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2024-09-13T07:30:11.792</cp:lastPrinted>
  <dcterms:created xsi:type="dcterms:W3CDTF">2024-09-12T23:30:11Z</dcterms:created>
  <dcterms:modified xsi:type="dcterms:W3CDTF">2024-09-12T23:30:13Z</dcterms:modified>
</cp:coreProperties>
</file>