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D78E6-1E85-4318-9C67-B1F4C9E72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4AA76-19A0-4B49-84F2-D26E862AB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27F1E-9403-4FE5-9870-3783C3A86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82FF9-FCEC-43E8-B340-8751BD756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1E1617-38E2-41E4-8733-558F40C2F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78DEEB-3CA1-4147-9E68-2C87329F1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C211F2-8D6E-493E-B8AD-D6AABCA44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9F09B-8488-45A3-BB98-0F4A49297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6FFEF-41FB-4177-BAD4-DAEAF637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8414C-6296-4707-BB05-7A3E69A86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7585E-1C4E-4726-AC84-D5D040726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57107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癌症患者情志护理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癌症患者情志护理的基本原则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癌症患者情志护理的具体措施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癌症患者情志护理的案例分享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情志护理是指关注患者的心理状态和情绪变化，通过心理疏导、安慰和支持等方式，帮助患者缓解不良情绪，增强治疗信心。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癌症是一种严重的疾病，患者在治疗过程中会面临身体和心理的双重压力。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00" r="122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提高患者的生活质量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促进患者的康复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改善患者的心理状态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建立良好的医患关系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癌症患者情志护理的重要性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良好的情志护理可以帮助患者缓解焦虑、抑郁等不良情绪，提高生活质量。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情志护理可以帮助患者调整心态，积极面对疾病，改善心理状态。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情志护理可以增强患者的治疗信心，提高患者的依从性和治疗效果，从而促进患者的康复。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情志护理过程中，医护人员与患者之间的沟通和互动增加，有助于建立良好的医患关系。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癌症患者情志护理的基本原则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理解与尊重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了解患者的心理状态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癌症患者通常会经历恐惧、焦虑、抑郁等情绪，护理人员应充分了解患者的心理状态，给予理解和支持。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尊重患者的意愿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尊重患者的意愿和选择，避免对其施加压力或强迫其接受治疗。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关注患者的感受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关注患者的感受和需求，提供个性化的护理服务，以满足其心理需求。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提供信息支持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向患者提供有关疾病和治疗的信息，帮助其了解病情和治疗方案。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倾听与回应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耐心倾听患者的诉求，给予积极的回应和反馈，增强患者的信任感和安全感。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与患者建立良好的沟通渠道，鼓励患者表达自己的感受和需求。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沟通与交流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针对患者的心理问题，提供适当的心理疏导和支持。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鼓励积极面对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协助寻找社会支持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575" b="145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鼓励患者积极面对疾病和治疗，培养乐观的心态和应对能力。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协助患者寻找社会支持和资源，减轻其心理压力和经济负担。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心理疏导与支持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协助患者处理日常生活问题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协助患者处理日常生活问题，如饮食、洗漱等，使其感受到关爱和温暖。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为患者提供舒适、温馨的治疗环境，降低其紧张和焦虑情绪。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关注患者的休息与睡眠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关注患者的休息与睡眠质量，为其创造安静、舒适的休息环境。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创造舒适的环境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https://d.book118.com/288057107050006046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2024-09-27T04:24:04.368</cp:lastPrinted>
  <dcterms:created xsi:type="dcterms:W3CDTF">2024-09-26T20:24:04Z</dcterms:created>
  <dcterms:modified xsi:type="dcterms:W3CDTF">2024-09-26T20:24:06Z</dcterms:modified>
</cp:coreProperties>
</file>