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EF979-983B-49F6-98F3-8440D3DD2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5AB6CC-9749-4E63-A078-31168F666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E661ED-4C38-4942-9AED-1C756A1D3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00D3EA-1152-4995-B31B-FE8373158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BCDD3B-B033-40D5-9B68-E7078F44B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DCD154-8F10-4575-92C4-B72F053EB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AE8D6B-8066-4868-9174-375397082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9C2C52-1523-4366-84E0-0B319607D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6B81D0-DC6D-40ED-A13A-F5B4BFF39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065820-7533-4110-AFB6-B9E1DD8DA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1675B0-A93A-4FCD-B300-3BEA8BD55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Relationship Id="rId3" Type="http://schemas.openxmlformats.org/officeDocument/2006/relationships/image" Target="../media/image9.png" /><Relationship Id="rId4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pn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601310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0600" y="800100"/>
            <a:ext cx="5016500" cy="494506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-466169" y="139632"/>
            <a:ext cx="5294149" cy="4242349"/>
            <a:chExt cx="5294149" cy="4242349"/>
          </a:xfrm>
        </p:grpSpPr>
        <p:sp>
          <p:nvSpPr>
            <p:cNvPr id="27" name="path"/>
            <p:cNvSpPr/>
            <p:nvPr/>
          </p:nvSpPr>
          <p:spPr>
            <a:xfrm>
              <a:off x="0" y="0"/>
              <a:ext cx="5294149" cy="4242349"/>
            </a:xfrm>
            <a:custGeom>
              <a:rect l="0" t="0" r="0" b="0"/>
              <a:pathLst>
                <a:path w="8337" h="6680">
                  <a:moveTo>
                    <a:pt x="2001" y="6554"/>
                  </a:moveTo>
                  <a:cubicBezTo>
                    <a:pt x="2001" y="6554"/>
                    <a:pt x="-620" y="6362"/>
                    <a:pt x="133" y="3859"/>
                  </a:cubicBezTo>
                  <a:lnTo>
                    <a:pt x="133" y="3859"/>
                  </a:lnTo>
                  <a:cubicBezTo>
                    <a:pt x="888" y="1356"/>
                    <a:pt x="2461" y="-124"/>
                    <a:pt x="4201" y="2"/>
                  </a:cubicBezTo>
                  <a:lnTo>
                    <a:pt x="4201" y="2"/>
                  </a:lnTo>
                  <a:cubicBezTo>
                    <a:pt x="5940" y="130"/>
                    <a:pt x="7501" y="794"/>
                    <a:pt x="8166" y="3080"/>
                  </a:cubicBezTo>
                  <a:lnTo>
                    <a:pt x="8166" y="3080"/>
                  </a:lnTo>
                  <a:cubicBezTo>
                    <a:pt x="8831" y="5366"/>
                    <a:pt x="7463" y="6273"/>
                    <a:pt x="5659" y="6554"/>
                  </a:cubicBezTo>
                  <a:lnTo>
                    <a:pt x="5659" y="6554"/>
                  </a:lnTo>
                  <a:cubicBezTo>
                    <a:pt x="3856" y="6835"/>
                    <a:pt x="2001" y="6554"/>
                    <a:pt x="2001" y="6554"/>
                  </a:cubicBezTo>
                </a:path>
              </a:pathLst>
            </a:custGeom>
            <a:noFill/>
            <a:ln w="3571" cap="flat">
              <a:solidFill>
                <a:srgbClr val="EAEAEA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" name="path"/>
            <p:cNvSpPr/>
            <p:nvPr/>
          </p:nvSpPr>
          <p:spPr>
            <a:xfrm>
              <a:off x="147328" y="74768"/>
              <a:ext cx="5111867" cy="4105643"/>
            </a:xfrm>
            <a:custGeom>
              <a:rect l="0" t="0" r="0" b="0"/>
              <a:pathLst>
                <a:path w="8050" h="6463">
                  <a:moveTo>
                    <a:pt x="4103" y="11"/>
                  </a:moveTo>
                  <a:cubicBezTo>
                    <a:pt x="5772" y="170"/>
                    <a:pt x="7262" y="796"/>
                    <a:pt x="7889" y="2981"/>
                  </a:cubicBezTo>
                  <a:lnTo>
                    <a:pt x="7889" y="2981"/>
                  </a:lnTo>
                  <a:cubicBezTo>
                    <a:pt x="8522" y="5172"/>
                    <a:pt x="7205" y="6041"/>
                    <a:pt x="5485" y="6328"/>
                  </a:cubicBezTo>
                  <a:lnTo>
                    <a:pt x="5485" y="6328"/>
                  </a:lnTo>
                  <a:cubicBezTo>
                    <a:pt x="3752" y="6622"/>
                    <a:pt x="1936" y="6354"/>
                    <a:pt x="1929" y="6322"/>
                  </a:cubicBezTo>
                  <a:lnTo>
                    <a:pt x="1929" y="6322"/>
                  </a:lnTo>
                  <a:cubicBezTo>
                    <a:pt x="1917" y="6296"/>
                    <a:pt x="-570" y="6117"/>
                    <a:pt x="120" y="3722"/>
                  </a:cubicBezTo>
                  <a:lnTo>
                    <a:pt x="120" y="3722"/>
                  </a:lnTo>
                  <a:cubicBezTo>
                    <a:pt x="133" y="3671"/>
                    <a:pt x="145" y="3620"/>
                    <a:pt x="165" y="3569"/>
                  </a:cubicBezTo>
                  <a:lnTo>
                    <a:pt x="165" y="3569"/>
                  </a:lnTo>
                  <a:cubicBezTo>
                    <a:pt x="324" y="3038"/>
                    <a:pt x="529" y="2553"/>
                    <a:pt x="785" y="2119"/>
                  </a:cubicBezTo>
                  <a:lnTo>
                    <a:pt x="785" y="2119"/>
                  </a:lnTo>
                  <a:cubicBezTo>
                    <a:pt x="1603" y="713"/>
                    <a:pt x="2818" y="-110"/>
                    <a:pt x="4103" y="11"/>
                  </a:cubicBezTo>
                </a:path>
              </a:pathLst>
            </a:custGeom>
            <a:noFill/>
            <a:ln w="3571" cap="flat">
              <a:solidFill>
                <a:srgbClr val="E8E8E8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" name="path"/>
            <p:cNvSpPr/>
            <p:nvPr/>
          </p:nvSpPr>
          <p:spPr>
            <a:xfrm>
              <a:off x="290215" y="151510"/>
              <a:ext cx="4933238" cy="3971347"/>
            </a:xfrm>
            <a:custGeom>
              <a:rect l="0" t="0" r="0" b="0"/>
              <a:pathLst>
                <a:path w="7768" h="6254">
                  <a:moveTo>
                    <a:pt x="4013" y="18"/>
                  </a:moveTo>
                  <a:cubicBezTo>
                    <a:pt x="5612" y="203"/>
                    <a:pt x="7031" y="797"/>
                    <a:pt x="7620" y="2886"/>
                  </a:cubicBezTo>
                  <a:lnTo>
                    <a:pt x="7620" y="2886"/>
                  </a:lnTo>
                  <a:cubicBezTo>
                    <a:pt x="8214" y="4974"/>
                    <a:pt x="6954" y="5804"/>
                    <a:pt x="5311" y="6104"/>
                  </a:cubicBezTo>
                  <a:lnTo>
                    <a:pt x="5311" y="6104"/>
                  </a:lnTo>
                  <a:cubicBezTo>
                    <a:pt x="3655" y="6411"/>
                    <a:pt x="1877" y="6156"/>
                    <a:pt x="1858" y="6092"/>
                  </a:cubicBezTo>
                  <a:lnTo>
                    <a:pt x="1858" y="6092"/>
                  </a:lnTo>
                  <a:cubicBezTo>
                    <a:pt x="1845" y="6041"/>
                    <a:pt x="-520" y="5868"/>
                    <a:pt x="106" y="3582"/>
                  </a:cubicBezTo>
                  <a:lnTo>
                    <a:pt x="106" y="3582"/>
                  </a:lnTo>
                  <a:cubicBezTo>
                    <a:pt x="125" y="3531"/>
                    <a:pt x="131" y="3480"/>
                    <a:pt x="144" y="3435"/>
                  </a:cubicBezTo>
                  <a:lnTo>
                    <a:pt x="144" y="3435"/>
                  </a:lnTo>
                  <a:cubicBezTo>
                    <a:pt x="298" y="2924"/>
                    <a:pt x="490" y="2451"/>
                    <a:pt x="752" y="2017"/>
                  </a:cubicBezTo>
                  <a:lnTo>
                    <a:pt x="752" y="2017"/>
                  </a:lnTo>
                  <a:cubicBezTo>
                    <a:pt x="1545" y="689"/>
                    <a:pt x="2753" y="-128"/>
                    <a:pt x="4013" y="18"/>
                  </a:cubicBezTo>
                </a:path>
              </a:pathLst>
            </a:custGeom>
            <a:noFill/>
            <a:ln w="3571" cap="flat">
              <a:solidFill>
                <a:srgbClr val="E6E6E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path"/>
            <p:cNvSpPr/>
            <p:nvPr/>
          </p:nvSpPr>
          <p:spPr>
            <a:xfrm>
              <a:off x="436055" y="228213"/>
              <a:ext cx="4754440" cy="3832591"/>
            </a:xfrm>
            <a:custGeom>
              <a:rect l="0" t="0" r="0" b="0"/>
              <a:pathLst>
                <a:path w="7487" h="6035">
                  <a:moveTo>
                    <a:pt x="3917" y="26"/>
                  </a:moveTo>
                  <a:cubicBezTo>
                    <a:pt x="5445" y="243"/>
                    <a:pt x="6788" y="792"/>
                    <a:pt x="7351" y="2784"/>
                  </a:cubicBezTo>
                  <a:lnTo>
                    <a:pt x="7351" y="2784"/>
                  </a:lnTo>
                  <a:cubicBezTo>
                    <a:pt x="7907" y="4782"/>
                    <a:pt x="6698" y="5561"/>
                    <a:pt x="5138" y="5874"/>
                  </a:cubicBezTo>
                  <a:lnTo>
                    <a:pt x="5138" y="5874"/>
                  </a:lnTo>
                  <a:cubicBezTo>
                    <a:pt x="3546" y="6193"/>
                    <a:pt x="1813" y="5950"/>
                    <a:pt x="1787" y="5854"/>
                  </a:cubicBezTo>
                  <a:lnTo>
                    <a:pt x="1787" y="5854"/>
                  </a:lnTo>
                  <a:cubicBezTo>
                    <a:pt x="1761" y="5778"/>
                    <a:pt x="-469" y="5618"/>
                    <a:pt x="92" y="3442"/>
                  </a:cubicBezTo>
                  <a:lnTo>
                    <a:pt x="92" y="3442"/>
                  </a:lnTo>
                  <a:cubicBezTo>
                    <a:pt x="105" y="3397"/>
                    <a:pt x="111" y="3346"/>
                    <a:pt x="124" y="3295"/>
                  </a:cubicBezTo>
                  <a:lnTo>
                    <a:pt x="124" y="3295"/>
                  </a:lnTo>
                  <a:cubicBezTo>
                    <a:pt x="259" y="2810"/>
                    <a:pt x="438" y="2350"/>
                    <a:pt x="706" y="1916"/>
                  </a:cubicBezTo>
                  <a:lnTo>
                    <a:pt x="706" y="1916"/>
                  </a:lnTo>
                  <a:cubicBezTo>
                    <a:pt x="1480" y="671"/>
                    <a:pt x="2682" y="-151"/>
                    <a:pt x="3917" y="26"/>
                  </a:cubicBezTo>
                </a:path>
              </a:pathLst>
            </a:custGeom>
            <a:noFill/>
            <a:ln w="3571" cap="flat">
              <a:solidFill>
                <a:srgbClr val="E4E4E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path"/>
            <p:cNvSpPr/>
            <p:nvPr/>
          </p:nvSpPr>
          <p:spPr>
            <a:xfrm>
              <a:off x="581898" y="303532"/>
              <a:ext cx="4572888" cy="3696965"/>
            </a:xfrm>
            <a:custGeom>
              <a:rect l="0" t="0" r="0" b="0"/>
              <a:pathLst>
                <a:path w="7201" h="5821">
                  <a:moveTo>
                    <a:pt x="3822" y="33"/>
                  </a:moveTo>
                  <a:cubicBezTo>
                    <a:pt x="5280" y="276"/>
                    <a:pt x="6552" y="793"/>
                    <a:pt x="7077" y="2690"/>
                  </a:cubicBezTo>
                  <a:lnTo>
                    <a:pt x="7077" y="2690"/>
                  </a:lnTo>
                  <a:cubicBezTo>
                    <a:pt x="7595" y="4587"/>
                    <a:pt x="6444" y="5328"/>
                    <a:pt x="4966" y="5647"/>
                  </a:cubicBezTo>
                  <a:lnTo>
                    <a:pt x="4966" y="5647"/>
                  </a:lnTo>
                  <a:cubicBezTo>
                    <a:pt x="3444" y="5979"/>
                    <a:pt x="1749" y="5749"/>
                    <a:pt x="1711" y="5628"/>
                  </a:cubicBezTo>
                  <a:lnTo>
                    <a:pt x="1711" y="5628"/>
                  </a:lnTo>
                  <a:cubicBezTo>
                    <a:pt x="1685" y="5526"/>
                    <a:pt x="-424" y="5372"/>
                    <a:pt x="80" y="3303"/>
                  </a:cubicBezTo>
                  <a:lnTo>
                    <a:pt x="80" y="3303"/>
                  </a:lnTo>
                  <a:cubicBezTo>
                    <a:pt x="93" y="3259"/>
                    <a:pt x="93" y="3207"/>
                    <a:pt x="106" y="3163"/>
                  </a:cubicBezTo>
                  <a:lnTo>
                    <a:pt x="106" y="3163"/>
                  </a:lnTo>
                  <a:cubicBezTo>
                    <a:pt x="227" y="2697"/>
                    <a:pt x="393" y="2250"/>
                    <a:pt x="669" y="1815"/>
                  </a:cubicBezTo>
                  <a:lnTo>
                    <a:pt x="669" y="1815"/>
                  </a:lnTo>
                  <a:cubicBezTo>
                    <a:pt x="1417" y="653"/>
                    <a:pt x="2613" y="-170"/>
                    <a:pt x="3822" y="33"/>
                  </a:cubicBezTo>
                </a:path>
              </a:pathLst>
            </a:custGeom>
            <a:noFill/>
            <a:ln w="3571" cap="flat">
              <a:solidFill>
                <a:srgbClr val="E2E2E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path"/>
            <p:cNvSpPr/>
            <p:nvPr/>
          </p:nvSpPr>
          <p:spPr>
            <a:xfrm>
              <a:off x="727588" y="380263"/>
              <a:ext cx="4392207" cy="3561477"/>
            </a:xfrm>
            <a:custGeom>
              <a:rect l="0" t="0" r="0" b="0"/>
              <a:pathLst>
                <a:path w="6916" h="5608">
                  <a:moveTo>
                    <a:pt x="3726" y="41"/>
                  </a:moveTo>
                  <a:cubicBezTo>
                    <a:pt x="5107" y="309"/>
                    <a:pt x="6316" y="794"/>
                    <a:pt x="6802" y="2588"/>
                  </a:cubicBezTo>
                  <a:lnTo>
                    <a:pt x="6802" y="2588"/>
                  </a:lnTo>
                  <a:cubicBezTo>
                    <a:pt x="7288" y="4389"/>
                    <a:pt x="6188" y="5091"/>
                    <a:pt x="4794" y="5423"/>
                  </a:cubicBezTo>
                  <a:lnTo>
                    <a:pt x="4794" y="5423"/>
                  </a:lnTo>
                  <a:cubicBezTo>
                    <a:pt x="3342" y="5768"/>
                    <a:pt x="1686" y="5545"/>
                    <a:pt x="1641" y="5392"/>
                  </a:cubicBezTo>
                  <a:lnTo>
                    <a:pt x="1641" y="5392"/>
                  </a:lnTo>
                  <a:cubicBezTo>
                    <a:pt x="1603" y="5264"/>
                    <a:pt x="-379" y="5123"/>
                    <a:pt x="68" y="3163"/>
                  </a:cubicBezTo>
                  <a:lnTo>
                    <a:pt x="68" y="3163"/>
                  </a:lnTo>
                  <a:cubicBezTo>
                    <a:pt x="74" y="3118"/>
                    <a:pt x="74" y="3074"/>
                    <a:pt x="87" y="3029"/>
                  </a:cubicBezTo>
                  <a:lnTo>
                    <a:pt x="87" y="3029"/>
                  </a:lnTo>
                  <a:cubicBezTo>
                    <a:pt x="196" y="2582"/>
                    <a:pt x="349" y="2148"/>
                    <a:pt x="631" y="1714"/>
                  </a:cubicBezTo>
                  <a:lnTo>
                    <a:pt x="631" y="1714"/>
                  </a:lnTo>
                  <a:cubicBezTo>
                    <a:pt x="1347" y="628"/>
                    <a:pt x="2537" y="-188"/>
                    <a:pt x="3726" y="41"/>
                  </a:cubicBezTo>
                </a:path>
              </a:pathLst>
            </a:custGeom>
            <a:noFill/>
            <a:ln w="3571" cap="flat">
              <a:solidFill>
                <a:srgbClr val="E0DFD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path"/>
            <p:cNvSpPr/>
            <p:nvPr/>
          </p:nvSpPr>
          <p:spPr>
            <a:xfrm>
              <a:off x="872128" y="456889"/>
              <a:ext cx="4211960" cy="3425776"/>
            </a:xfrm>
            <a:custGeom>
              <a:rect l="0" t="0" r="0" b="0"/>
              <a:pathLst>
                <a:path w="6632" h="5394">
                  <a:moveTo>
                    <a:pt x="3633" y="49"/>
                  </a:moveTo>
                  <a:cubicBezTo>
                    <a:pt x="4944" y="337"/>
                    <a:pt x="6083" y="796"/>
                    <a:pt x="6530" y="2495"/>
                  </a:cubicBezTo>
                  <a:lnTo>
                    <a:pt x="6530" y="2495"/>
                  </a:lnTo>
                  <a:cubicBezTo>
                    <a:pt x="6978" y="4193"/>
                    <a:pt x="5936" y="4857"/>
                    <a:pt x="4618" y="5195"/>
                  </a:cubicBezTo>
                  <a:lnTo>
                    <a:pt x="4618" y="5195"/>
                  </a:lnTo>
                  <a:cubicBezTo>
                    <a:pt x="3237" y="5553"/>
                    <a:pt x="1626" y="5348"/>
                    <a:pt x="1574" y="5163"/>
                  </a:cubicBezTo>
                  <a:lnTo>
                    <a:pt x="1574" y="5163"/>
                  </a:lnTo>
                  <a:cubicBezTo>
                    <a:pt x="1530" y="5010"/>
                    <a:pt x="-324" y="4876"/>
                    <a:pt x="53" y="3024"/>
                  </a:cubicBezTo>
                  <a:lnTo>
                    <a:pt x="53" y="3024"/>
                  </a:lnTo>
                  <a:cubicBezTo>
                    <a:pt x="65" y="2986"/>
                    <a:pt x="65" y="2935"/>
                    <a:pt x="72" y="2890"/>
                  </a:cubicBezTo>
                  <a:lnTo>
                    <a:pt x="72" y="2890"/>
                  </a:lnTo>
                  <a:cubicBezTo>
                    <a:pt x="161" y="2469"/>
                    <a:pt x="308" y="2048"/>
                    <a:pt x="596" y="1620"/>
                  </a:cubicBezTo>
                  <a:lnTo>
                    <a:pt x="596" y="1620"/>
                  </a:lnTo>
                  <a:cubicBezTo>
                    <a:pt x="1280" y="605"/>
                    <a:pt x="2470" y="-211"/>
                    <a:pt x="3633" y="49"/>
                  </a:cubicBezTo>
                </a:path>
              </a:pathLst>
            </a:custGeom>
            <a:noFill/>
            <a:ln w="3571" cap="flat">
              <a:solidFill>
                <a:srgbClr val="DEDDDD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path"/>
            <p:cNvSpPr/>
            <p:nvPr/>
          </p:nvSpPr>
          <p:spPr>
            <a:xfrm>
              <a:off x="1017821" y="533609"/>
              <a:ext cx="4030883" cy="3290302"/>
            </a:xfrm>
            <a:custGeom>
              <a:rect l="0" t="0" r="0" b="0"/>
              <a:pathLst>
                <a:path w="6347" h="5181">
                  <a:moveTo>
                    <a:pt x="3538" y="57"/>
                  </a:moveTo>
                  <a:cubicBezTo>
                    <a:pt x="4778" y="369"/>
                    <a:pt x="5846" y="797"/>
                    <a:pt x="6255" y="2393"/>
                  </a:cubicBezTo>
                  <a:lnTo>
                    <a:pt x="6255" y="2393"/>
                  </a:lnTo>
                  <a:cubicBezTo>
                    <a:pt x="6671" y="4001"/>
                    <a:pt x="5673" y="4620"/>
                    <a:pt x="4446" y="4972"/>
                  </a:cubicBezTo>
                  <a:lnTo>
                    <a:pt x="4446" y="4972"/>
                  </a:lnTo>
                  <a:cubicBezTo>
                    <a:pt x="3135" y="5342"/>
                    <a:pt x="1556" y="5144"/>
                    <a:pt x="1498" y="4927"/>
                  </a:cubicBezTo>
                  <a:lnTo>
                    <a:pt x="1498" y="4927"/>
                  </a:lnTo>
                  <a:cubicBezTo>
                    <a:pt x="1447" y="4755"/>
                    <a:pt x="-278" y="4620"/>
                    <a:pt x="41" y="2884"/>
                  </a:cubicBezTo>
                  <a:lnTo>
                    <a:pt x="41" y="2884"/>
                  </a:lnTo>
                  <a:cubicBezTo>
                    <a:pt x="47" y="2846"/>
                    <a:pt x="47" y="2801"/>
                    <a:pt x="53" y="2757"/>
                  </a:cubicBezTo>
                  <a:lnTo>
                    <a:pt x="53" y="2757"/>
                  </a:lnTo>
                  <a:cubicBezTo>
                    <a:pt x="130" y="2354"/>
                    <a:pt x="258" y="1946"/>
                    <a:pt x="558" y="1518"/>
                  </a:cubicBezTo>
                  <a:lnTo>
                    <a:pt x="558" y="1518"/>
                  </a:lnTo>
                  <a:cubicBezTo>
                    <a:pt x="1211" y="580"/>
                    <a:pt x="2393" y="-230"/>
                    <a:pt x="3538" y="57"/>
                  </a:cubicBezTo>
                </a:path>
              </a:pathLst>
            </a:custGeom>
            <a:noFill/>
            <a:ln w="3571" cap="flat">
              <a:solidFill>
                <a:srgbClr val="DCDBD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path"/>
            <p:cNvSpPr/>
            <p:nvPr/>
          </p:nvSpPr>
          <p:spPr>
            <a:xfrm>
              <a:off x="1163633" y="607679"/>
              <a:ext cx="3852156" cy="3155943"/>
            </a:xfrm>
            <a:custGeom>
              <a:rect l="0" t="0" r="0" b="0"/>
              <a:pathLst>
                <a:path w="6066" h="4969">
                  <a:moveTo>
                    <a:pt x="3442" y="67"/>
                  </a:moveTo>
                  <a:cubicBezTo>
                    <a:pt x="4606" y="399"/>
                    <a:pt x="5603" y="801"/>
                    <a:pt x="5987" y="2302"/>
                  </a:cubicBezTo>
                  <a:lnTo>
                    <a:pt x="5987" y="2302"/>
                  </a:lnTo>
                  <a:cubicBezTo>
                    <a:pt x="6364" y="3808"/>
                    <a:pt x="5418" y="4396"/>
                    <a:pt x="4273" y="4747"/>
                  </a:cubicBezTo>
                  <a:lnTo>
                    <a:pt x="4273" y="4747"/>
                  </a:lnTo>
                  <a:cubicBezTo>
                    <a:pt x="3027" y="5130"/>
                    <a:pt x="1492" y="4945"/>
                    <a:pt x="1428" y="4702"/>
                  </a:cubicBezTo>
                  <a:lnTo>
                    <a:pt x="1428" y="4702"/>
                  </a:lnTo>
                  <a:cubicBezTo>
                    <a:pt x="1371" y="4498"/>
                    <a:pt x="-233" y="4377"/>
                    <a:pt x="28" y="2749"/>
                  </a:cubicBezTo>
                  <a:lnTo>
                    <a:pt x="28" y="2749"/>
                  </a:lnTo>
                  <a:cubicBezTo>
                    <a:pt x="35" y="2710"/>
                    <a:pt x="28" y="2666"/>
                    <a:pt x="35" y="2627"/>
                  </a:cubicBezTo>
                  <a:lnTo>
                    <a:pt x="35" y="2627"/>
                  </a:lnTo>
                  <a:cubicBezTo>
                    <a:pt x="99" y="2244"/>
                    <a:pt x="214" y="1848"/>
                    <a:pt x="521" y="1420"/>
                  </a:cubicBezTo>
                  <a:lnTo>
                    <a:pt x="521" y="1420"/>
                  </a:lnTo>
                  <a:cubicBezTo>
                    <a:pt x="1134" y="559"/>
                    <a:pt x="2323" y="-251"/>
                    <a:pt x="3442" y="67"/>
                  </a:cubicBezTo>
                </a:path>
              </a:pathLst>
            </a:custGeom>
            <a:noFill/>
            <a:ln w="3571" cap="flat">
              <a:solidFill>
                <a:srgbClr val="DAD9D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path"/>
            <p:cNvSpPr/>
            <p:nvPr/>
          </p:nvSpPr>
          <p:spPr>
            <a:xfrm>
              <a:off x="1309364" y="678000"/>
              <a:ext cx="3671625" cy="3027139"/>
            </a:xfrm>
            <a:custGeom>
              <a:rect l="0" t="0" r="0" b="0"/>
              <a:pathLst>
                <a:path w="5782" h="4767">
                  <a:moveTo>
                    <a:pt x="3347" y="83"/>
                  </a:moveTo>
                  <a:cubicBezTo>
                    <a:pt x="4441" y="428"/>
                    <a:pt x="5368" y="805"/>
                    <a:pt x="5713" y="2209"/>
                  </a:cubicBezTo>
                  <a:lnTo>
                    <a:pt x="5713" y="2209"/>
                  </a:lnTo>
                  <a:cubicBezTo>
                    <a:pt x="6052" y="3620"/>
                    <a:pt x="5163" y="4170"/>
                    <a:pt x="4095" y="4527"/>
                  </a:cubicBezTo>
                  <a:lnTo>
                    <a:pt x="4095" y="4527"/>
                  </a:lnTo>
                  <a:cubicBezTo>
                    <a:pt x="2925" y="4929"/>
                    <a:pt x="1429" y="4757"/>
                    <a:pt x="1353" y="4476"/>
                  </a:cubicBezTo>
                  <a:lnTo>
                    <a:pt x="1353" y="4476"/>
                  </a:lnTo>
                  <a:cubicBezTo>
                    <a:pt x="1289" y="4253"/>
                    <a:pt x="-187" y="4131"/>
                    <a:pt x="16" y="2618"/>
                  </a:cubicBezTo>
                  <a:lnTo>
                    <a:pt x="16" y="2618"/>
                  </a:lnTo>
                  <a:cubicBezTo>
                    <a:pt x="23" y="2580"/>
                    <a:pt x="10" y="2541"/>
                    <a:pt x="16" y="2503"/>
                  </a:cubicBezTo>
                  <a:lnTo>
                    <a:pt x="16" y="2503"/>
                  </a:lnTo>
                  <a:cubicBezTo>
                    <a:pt x="67" y="2139"/>
                    <a:pt x="170" y="1756"/>
                    <a:pt x="477" y="1328"/>
                  </a:cubicBezTo>
                  <a:lnTo>
                    <a:pt x="477" y="1328"/>
                  </a:lnTo>
                  <a:cubicBezTo>
                    <a:pt x="1058" y="543"/>
                    <a:pt x="2248" y="-267"/>
                    <a:pt x="3347" y="83"/>
                  </a:cubicBezTo>
                </a:path>
              </a:pathLst>
            </a:custGeom>
            <a:noFill/>
            <a:ln w="3571" cap="flat">
              <a:solidFill>
                <a:srgbClr val="D8D7D7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path"/>
            <p:cNvSpPr/>
            <p:nvPr/>
          </p:nvSpPr>
          <p:spPr>
            <a:xfrm>
              <a:off x="1450470" y="745128"/>
              <a:ext cx="3498581" cy="2901524"/>
            </a:xfrm>
            <a:custGeom>
              <a:rect l="0" t="0" r="0" b="0"/>
              <a:pathLst>
                <a:path w="5509" h="4569">
                  <a:moveTo>
                    <a:pt x="3260" y="99"/>
                  </a:moveTo>
                  <a:cubicBezTo>
                    <a:pt x="4283" y="463"/>
                    <a:pt x="5140" y="821"/>
                    <a:pt x="5448" y="2129"/>
                  </a:cubicBezTo>
                  <a:lnTo>
                    <a:pt x="5448" y="2129"/>
                  </a:lnTo>
                  <a:cubicBezTo>
                    <a:pt x="5755" y="3438"/>
                    <a:pt x="4917" y="3948"/>
                    <a:pt x="3932" y="4319"/>
                  </a:cubicBezTo>
                  <a:lnTo>
                    <a:pt x="3932" y="4319"/>
                  </a:lnTo>
                  <a:cubicBezTo>
                    <a:pt x="2825" y="4734"/>
                    <a:pt x="1373" y="4568"/>
                    <a:pt x="1290" y="4261"/>
                  </a:cubicBezTo>
                  <a:lnTo>
                    <a:pt x="1290" y="4261"/>
                  </a:lnTo>
                  <a:cubicBezTo>
                    <a:pt x="1219" y="4006"/>
                    <a:pt x="-142" y="3891"/>
                    <a:pt x="4" y="2493"/>
                  </a:cubicBezTo>
                  <a:lnTo>
                    <a:pt x="4" y="2493"/>
                  </a:lnTo>
                  <a:cubicBezTo>
                    <a:pt x="11" y="2461"/>
                    <a:pt x="-1" y="2416"/>
                    <a:pt x="4" y="2378"/>
                  </a:cubicBezTo>
                  <a:lnTo>
                    <a:pt x="4" y="2378"/>
                  </a:lnTo>
                  <a:cubicBezTo>
                    <a:pt x="36" y="2046"/>
                    <a:pt x="126" y="1670"/>
                    <a:pt x="446" y="1242"/>
                  </a:cubicBezTo>
                  <a:lnTo>
                    <a:pt x="446" y="1242"/>
                  </a:lnTo>
                  <a:cubicBezTo>
                    <a:pt x="983" y="527"/>
                    <a:pt x="2179" y="-283"/>
                    <a:pt x="3260" y="99"/>
                  </a:cubicBezTo>
                </a:path>
              </a:pathLst>
            </a:custGeom>
            <a:noFill/>
            <a:ln w="3571" cap="flat">
              <a:solidFill>
                <a:srgbClr val="D6D5D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path"/>
            <p:cNvSpPr/>
            <p:nvPr/>
          </p:nvSpPr>
          <p:spPr>
            <a:xfrm>
              <a:off x="1580939" y="815502"/>
              <a:ext cx="3336793" cy="2770598"/>
            </a:xfrm>
            <a:custGeom>
              <a:rect l="0" t="0" r="0" b="0"/>
              <a:pathLst>
                <a:path w="5254" h="4363">
                  <a:moveTo>
                    <a:pt x="3191" y="115"/>
                  </a:moveTo>
                  <a:cubicBezTo>
                    <a:pt x="4139" y="492"/>
                    <a:pt x="4933" y="831"/>
                    <a:pt x="5202" y="2037"/>
                  </a:cubicBezTo>
                  <a:lnTo>
                    <a:pt x="5202" y="2037"/>
                  </a:lnTo>
                  <a:cubicBezTo>
                    <a:pt x="5470" y="3257"/>
                    <a:pt x="4683" y="3730"/>
                    <a:pt x="3786" y="4100"/>
                  </a:cubicBezTo>
                  <a:lnTo>
                    <a:pt x="3786" y="4100"/>
                  </a:lnTo>
                  <a:cubicBezTo>
                    <a:pt x="2743" y="4528"/>
                    <a:pt x="1334" y="4375"/>
                    <a:pt x="1238" y="4036"/>
                  </a:cubicBezTo>
                  <a:lnTo>
                    <a:pt x="1238" y="4036"/>
                  </a:lnTo>
                  <a:cubicBezTo>
                    <a:pt x="1161" y="3762"/>
                    <a:pt x="-80" y="3647"/>
                    <a:pt x="15" y="2363"/>
                  </a:cubicBezTo>
                  <a:lnTo>
                    <a:pt x="15" y="2363"/>
                  </a:lnTo>
                  <a:cubicBezTo>
                    <a:pt x="22" y="2331"/>
                    <a:pt x="2" y="2293"/>
                    <a:pt x="2" y="2255"/>
                  </a:cubicBezTo>
                  <a:lnTo>
                    <a:pt x="2" y="2255"/>
                  </a:lnTo>
                  <a:cubicBezTo>
                    <a:pt x="28" y="1942"/>
                    <a:pt x="105" y="1578"/>
                    <a:pt x="431" y="1150"/>
                  </a:cubicBezTo>
                  <a:lnTo>
                    <a:pt x="431" y="1150"/>
                  </a:lnTo>
                  <a:cubicBezTo>
                    <a:pt x="931" y="511"/>
                    <a:pt x="2135" y="-299"/>
                    <a:pt x="3191" y="115"/>
                  </a:cubicBezTo>
                </a:path>
              </a:pathLst>
            </a:custGeom>
            <a:noFill/>
            <a:ln w="3571" cap="flat">
              <a:solidFill>
                <a:srgbClr val="D4D3D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path"/>
            <p:cNvSpPr/>
            <p:nvPr/>
          </p:nvSpPr>
          <p:spPr>
            <a:xfrm>
              <a:off x="1715778" y="884780"/>
              <a:ext cx="3166181" cy="2646436"/>
            </a:xfrm>
            <a:custGeom>
              <a:rect l="0" t="0" r="0" b="0"/>
              <a:pathLst>
                <a:path w="4986" h="4167">
                  <a:moveTo>
                    <a:pt x="3111" y="135"/>
                  </a:moveTo>
                  <a:cubicBezTo>
                    <a:pt x="3987" y="524"/>
                    <a:pt x="4710" y="843"/>
                    <a:pt x="4940" y="1954"/>
                  </a:cubicBezTo>
                  <a:lnTo>
                    <a:pt x="4940" y="1954"/>
                  </a:lnTo>
                  <a:cubicBezTo>
                    <a:pt x="5177" y="3072"/>
                    <a:pt x="4441" y="3513"/>
                    <a:pt x="3629" y="3889"/>
                  </a:cubicBezTo>
                  <a:lnTo>
                    <a:pt x="3629" y="3889"/>
                  </a:lnTo>
                  <a:cubicBezTo>
                    <a:pt x="2650" y="4336"/>
                    <a:pt x="1288" y="4189"/>
                    <a:pt x="1186" y="3819"/>
                  </a:cubicBezTo>
                  <a:lnTo>
                    <a:pt x="1186" y="3819"/>
                  </a:lnTo>
                  <a:cubicBezTo>
                    <a:pt x="1102" y="3513"/>
                    <a:pt x="-22" y="3404"/>
                    <a:pt x="22" y="2235"/>
                  </a:cubicBezTo>
                  <a:lnTo>
                    <a:pt x="22" y="2235"/>
                  </a:lnTo>
                  <a:cubicBezTo>
                    <a:pt x="22" y="2204"/>
                    <a:pt x="2" y="2165"/>
                    <a:pt x="2" y="2133"/>
                  </a:cubicBezTo>
                  <a:lnTo>
                    <a:pt x="2" y="2133"/>
                  </a:lnTo>
                  <a:cubicBezTo>
                    <a:pt x="15" y="1840"/>
                    <a:pt x="79" y="1488"/>
                    <a:pt x="412" y="1067"/>
                  </a:cubicBezTo>
                  <a:lnTo>
                    <a:pt x="412" y="1067"/>
                  </a:lnTo>
                  <a:cubicBezTo>
                    <a:pt x="866" y="492"/>
                    <a:pt x="2075" y="-318"/>
                    <a:pt x="3111" y="135"/>
                  </a:cubicBezTo>
                </a:path>
              </a:pathLst>
            </a:custGeom>
            <a:noFill/>
            <a:ln w="3571" cap="flat">
              <a:solidFill>
                <a:srgbClr val="D2D1D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path"/>
            <p:cNvSpPr/>
            <p:nvPr/>
          </p:nvSpPr>
          <p:spPr>
            <a:xfrm>
              <a:off x="1850345" y="954706"/>
              <a:ext cx="2998837" cy="2516308"/>
            </a:xfrm>
            <a:custGeom>
              <a:rect l="0" t="0" r="0" b="0"/>
              <a:pathLst>
                <a:path w="4722" h="3962">
                  <a:moveTo>
                    <a:pt x="3031" y="154"/>
                  </a:moveTo>
                  <a:cubicBezTo>
                    <a:pt x="3837" y="549"/>
                    <a:pt x="4482" y="856"/>
                    <a:pt x="4687" y="1864"/>
                  </a:cubicBezTo>
                  <a:lnTo>
                    <a:pt x="4687" y="1864"/>
                  </a:lnTo>
                  <a:cubicBezTo>
                    <a:pt x="4879" y="2885"/>
                    <a:pt x="4201" y="3293"/>
                    <a:pt x="3466" y="3670"/>
                  </a:cubicBezTo>
                  <a:lnTo>
                    <a:pt x="3466" y="3670"/>
                  </a:lnTo>
                  <a:cubicBezTo>
                    <a:pt x="2558" y="4135"/>
                    <a:pt x="1242" y="3995"/>
                    <a:pt x="1133" y="3593"/>
                  </a:cubicBezTo>
                  <a:lnTo>
                    <a:pt x="1133" y="3593"/>
                  </a:lnTo>
                  <a:cubicBezTo>
                    <a:pt x="1038" y="3267"/>
                    <a:pt x="26" y="3154"/>
                    <a:pt x="28" y="2106"/>
                  </a:cubicBezTo>
                  <a:lnTo>
                    <a:pt x="28" y="2106"/>
                  </a:lnTo>
                  <a:cubicBezTo>
                    <a:pt x="21" y="2081"/>
                    <a:pt x="2" y="2042"/>
                    <a:pt x="2" y="2011"/>
                  </a:cubicBezTo>
                  <a:lnTo>
                    <a:pt x="2" y="2011"/>
                  </a:lnTo>
                  <a:cubicBezTo>
                    <a:pt x="2" y="1736"/>
                    <a:pt x="47" y="1398"/>
                    <a:pt x="392" y="977"/>
                  </a:cubicBezTo>
                  <a:lnTo>
                    <a:pt x="392" y="977"/>
                  </a:lnTo>
                  <a:cubicBezTo>
                    <a:pt x="801" y="473"/>
                    <a:pt x="2015" y="-336"/>
                    <a:pt x="3031" y="154"/>
                  </a:cubicBezTo>
                </a:path>
              </a:pathLst>
            </a:custGeom>
            <a:noFill/>
            <a:ln w="3571" cap="flat">
              <a:solidFill>
                <a:srgbClr val="D0CFC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path"/>
            <p:cNvSpPr/>
            <p:nvPr/>
          </p:nvSpPr>
          <p:spPr>
            <a:xfrm>
              <a:off x="1979257" y="1017643"/>
              <a:ext cx="2838553" cy="2394084"/>
            </a:xfrm>
            <a:custGeom>
              <a:rect l="0" t="0" r="0" b="0"/>
              <a:pathLst>
                <a:path w="4470" h="3770">
                  <a:moveTo>
                    <a:pt x="2964" y="182"/>
                  </a:moveTo>
                  <a:cubicBezTo>
                    <a:pt x="3700" y="577"/>
                    <a:pt x="4282" y="877"/>
                    <a:pt x="4442" y="1790"/>
                  </a:cubicBezTo>
                  <a:lnTo>
                    <a:pt x="4442" y="1790"/>
                  </a:lnTo>
                  <a:cubicBezTo>
                    <a:pt x="4602" y="2709"/>
                    <a:pt x="3969" y="3085"/>
                    <a:pt x="3323" y="3461"/>
                  </a:cubicBezTo>
                  <a:lnTo>
                    <a:pt x="3323" y="3461"/>
                  </a:lnTo>
                  <a:cubicBezTo>
                    <a:pt x="2485" y="3946"/>
                    <a:pt x="1205" y="3812"/>
                    <a:pt x="1084" y="3385"/>
                  </a:cubicBezTo>
                  <a:lnTo>
                    <a:pt x="1084" y="3385"/>
                  </a:lnTo>
                  <a:cubicBezTo>
                    <a:pt x="988" y="3028"/>
                    <a:pt x="119" y="2991"/>
                    <a:pt x="35" y="1987"/>
                  </a:cubicBezTo>
                  <a:lnTo>
                    <a:pt x="35" y="1987"/>
                  </a:lnTo>
                  <a:cubicBezTo>
                    <a:pt x="28" y="1962"/>
                    <a:pt x="9" y="1924"/>
                    <a:pt x="9" y="1892"/>
                  </a:cubicBezTo>
                  <a:lnTo>
                    <a:pt x="9" y="1892"/>
                  </a:lnTo>
                  <a:cubicBezTo>
                    <a:pt x="-3" y="1643"/>
                    <a:pt x="-41" y="1254"/>
                    <a:pt x="380" y="896"/>
                  </a:cubicBezTo>
                  <a:lnTo>
                    <a:pt x="380" y="896"/>
                  </a:lnTo>
                  <a:cubicBezTo>
                    <a:pt x="655" y="399"/>
                    <a:pt x="1973" y="-353"/>
                    <a:pt x="2964" y="182"/>
                  </a:cubicBezTo>
                </a:path>
              </a:pathLst>
            </a:custGeom>
            <a:noFill/>
            <a:ln w="3571" cap="flat">
              <a:solidFill>
                <a:srgbClr val="CECDCD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path"/>
            <p:cNvSpPr/>
            <p:nvPr/>
          </p:nvSpPr>
          <p:spPr>
            <a:xfrm>
              <a:off x="2106020" y="1080959"/>
              <a:ext cx="2678613" cy="2275171"/>
            </a:xfrm>
            <a:custGeom>
              <a:rect l="0" t="0" r="0" b="0"/>
              <a:pathLst>
                <a:path w="4218" h="3581">
                  <a:moveTo>
                    <a:pt x="2899" y="207"/>
                  </a:moveTo>
                  <a:cubicBezTo>
                    <a:pt x="3564" y="610"/>
                    <a:pt x="4069" y="891"/>
                    <a:pt x="4197" y="1708"/>
                  </a:cubicBezTo>
                  <a:lnTo>
                    <a:pt x="4197" y="1708"/>
                  </a:lnTo>
                  <a:cubicBezTo>
                    <a:pt x="4325" y="2539"/>
                    <a:pt x="3743" y="2884"/>
                    <a:pt x="3180" y="3261"/>
                  </a:cubicBezTo>
                  <a:lnTo>
                    <a:pt x="3180" y="3261"/>
                  </a:lnTo>
                  <a:cubicBezTo>
                    <a:pt x="2406" y="3765"/>
                    <a:pt x="1171" y="3631"/>
                    <a:pt x="1044" y="3171"/>
                  </a:cubicBezTo>
                  <a:lnTo>
                    <a:pt x="1044" y="3171"/>
                  </a:lnTo>
                  <a:cubicBezTo>
                    <a:pt x="935" y="2794"/>
                    <a:pt x="188" y="2722"/>
                    <a:pt x="52" y="1868"/>
                  </a:cubicBezTo>
                  <a:lnTo>
                    <a:pt x="52" y="1868"/>
                  </a:lnTo>
                  <a:cubicBezTo>
                    <a:pt x="46" y="1843"/>
                    <a:pt x="20" y="1811"/>
                    <a:pt x="20" y="1779"/>
                  </a:cubicBezTo>
                  <a:lnTo>
                    <a:pt x="20" y="1779"/>
                  </a:lnTo>
                  <a:cubicBezTo>
                    <a:pt x="-5" y="1549"/>
                    <a:pt x="-62" y="1165"/>
                    <a:pt x="366" y="814"/>
                  </a:cubicBezTo>
                  <a:lnTo>
                    <a:pt x="366" y="814"/>
                  </a:lnTo>
                  <a:cubicBezTo>
                    <a:pt x="609" y="393"/>
                    <a:pt x="1927" y="-373"/>
                    <a:pt x="2899" y="207"/>
                  </a:cubicBezTo>
                </a:path>
              </a:pathLst>
            </a:custGeom>
            <a:noFill/>
            <a:ln w="3571" cap="flat">
              <a:solidFill>
                <a:srgbClr val="CCCBC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path"/>
            <p:cNvSpPr/>
            <p:nvPr/>
          </p:nvSpPr>
          <p:spPr>
            <a:xfrm>
              <a:off x="2234957" y="1144347"/>
              <a:ext cx="2515633" cy="2157512"/>
            </a:xfrm>
            <a:custGeom>
              <a:rect l="0" t="0" r="0" b="0"/>
              <a:pathLst>
                <a:path w="3960" h="3397">
                  <a:moveTo>
                    <a:pt x="2830" y="237"/>
                  </a:moveTo>
                  <a:cubicBezTo>
                    <a:pt x="3431" y="639"/>
                    <a:pt x="3860" y="914"/>
                    <a:pt x="3949" y="1635"/>
                  </a:cubicBezTo>
                  <a:lnTo>
                    <a:pt x="3949" y="1635"/>
                  </a:lnTo>
                  <a:cubicBezTo>
                    <a:pt x="4039" y="2363"/>
                    <a:pt x="3514" y="2682"/>
                    <a:pt x="3028" y="3053"/>
                  </a:cubicBezTo>
                  <a:lnTo>
                    <a:pt x="3028" y="3053"/>
                  </a:lnTo>
                  <a:cubicBezTo>
                    <a:pt x="2325" y="3589"/>
                    <a:pt x="1135" y="3455"/>
                    <a:pt x="995" y="2963"/>
                  </a:cubicBezTo>
                  <a:lnTo>
                    <a:pt x="995" y="2963"/>
                  </a:lnTo>
                  <a:cubicBezTo>
                    <a:pt x="886" y="2555"/>
                    <a:pt x="228" y="2432"/>
                    <a:pt x="68" y="1750"/>
                  </a:cubicBezTo>
                  <a:lnTo>
                    <a:pt x="68" y="1750"/>
                  </a:lnTo>
                  <a:cubicBezTo>
                    <a:pt x="55" y="1731"/>
                    <a:pt x="36" y="1693"/>
                    <a:pt x="29" y="1667"/>
                  </a:cubicBezTo>
                  <a:lnTo>
                    <a:pt x="29" y="1667"/>
                  </a:lnTo>
                  <a:cubicBezTo>
                    <a:pt x="-2" y="1463"/>
                    <a:pt x="-85" y="1080"/>
                    <a:pt x="356" y="735"/>
                  </a:cubicBezTo>
                  <a:lnTo>
                    <a:pt x="356" y="735"/>
                  </a:lnTo>
                  <a:cubicBezTo>
                    <a:pt x="560" y="384"/>
                    <a:pt x="1890" y="-388"/>
                    <a:pt x="2830" y="237"/>
                  </a:cubicBezTo>
                </a:path>
              </a:pathLst>
            </a:custGeom>
            <a:noFill/>
            <a:ln w="3571" cap="flat">
              <a:solidFill>
                <a:srgbClr val="CAC9C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path"/>
            <p:cNvSpPr/>
            <p:nvPr/>
          </p:nvSpPr>
          <p:spPr>
            <a:xfrm>
              <a:off x="2358655" y="1201920"/>
              <a:ext cx="2359107" cy="2044196"/>
            </a:xfrm>
            <a:custGeom>
              <a:rect l="0" t="0" r="0" b="0"/>
              <a:pathLst>
                <a:path w="3715" h="3219">
                  <a:moveTo>
                    <a:pt x="2769" y="272"/>
                  </a:moveTo>
                  <a:cubicBezTo>
                    <a:pt x="3300" y="675"/>
                    <a:pt x="3659" y="943"/>
                    <a:pt x="3710" y="1563"/>
                  </a:cubicBezTo>
                  <a:lnTo>
                    <a:pt x="3710" y="1563"/>
                  </a:lnTo>
                  <a:cubicBezTo>
                    <a:pt x="3767" y="2195"/>
                    <a:pt x="3300" y="2495"/>
                    <a:pt x="2891" y="2853"/>
                  </a:cubicBezTo>
                  <a:lnTo>
                    <a:pt x="2891" y="2853"/>
                  </a:lnTo>
                  <a:cubicBezTo>
                    <a:pt x="2258" y="3422"/>
                    <a:pt x="1106" y="3281"/>
                    <a:pt x="959" y="2757"/>
                  </a:cubicBezTo>
                  <a:lnTo>
                    <a:pt x="959" y="2757"/>
                  </a:lnTo>
                  <a:cubicBezTo>
                    <a:pt x="838" y="2329"/>
                    <a:pt x="239" y="2214"/>
                    <a:pt x="89" y="1640"/>
                  </a:cubicBezTo>
                  <a:lnTo>
                    <a:pt x="89" y="1640"/>
                  </a:lnTo>
                  <a:cubicBezTo>
                    <a:pt x="77" y="1620"/>
                    <a:pt x="51" y="1589"/>
                    <a:pt x="44" y="1563"/>
                  </a:cubicBezTo>
                  <a:lnTo>
                    <a:pt x="44" y="1563"/>
                  </a:lnTo>
                  <a:cubicBezTo>
                    <a:pt x="0" y="1378"/>
                    <a:pt x="-102" y="1001"/>
                    <a:pt x="352" y="669"/>
                  </a:cubicBezTo>
                  <a:lnTo>
                    <a:pt x="352" y="669"/>
                  </a:lnTo>
                  <a:cubicBezTo>
                    <a:pt x="512" y="381"/>
                    <a:pt x="1855" y="-410"/>
                    <a:pt x="2769" y="272"/>
                  </a:cubicBezTo>
                </a:path>
              </a:pathLst>
            </a:custGeom>
            <a:noFill/>
            <a:ln w="3571" cap="flat">
              <a:solidFill>
                <a:srgbClr val="C8C7C7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2482394" y="1262106"/>
              <a:ext cx="2208155" cy="1928285"/>
            </a:xfrm>
            <a:custGeom>
              <a:rect l="0" t="0" r="0" b="0"/>
              <a:pathLst>
                <a:path w="3477" h="3036">
                  <a:moveTo>
                    <a:pt x="2707" y="308"/>
                  </a:moveTo>
                  <a:cubicBezTo>
                    <a:pt x="3180" y="703"/>
                    <a:pt x="3455" y="971"/>
                    <a:pt x="3474" y="1494"/>
                  </a:cubicBezTo>
                  <a:lnTo>
                    <a:pt x="3474" y="1494"/>
                  </a:lnTo>
                  <a:cubicBezTo>
                    <a:pt x="3493" y="2023"/>
                    <a:pt x="3078" y="2304"/>
                    <a:pt x="2752" y="2655"/>
                  </a:cubicBezTo>
                  <a:lnTo>
                    <a:pt x="2752" y="2655"/>
                  </a:lnTo>
                  <a:cubicBezTo>
                    <a:pt x="2189" y="3248"/>
                    <a:pt x="1077" y="3101"/>
                    <a:pt x="923" y="2553"/>
                  </a:cubicBezTo>
                  <a:lnTo>
                    <a:pt x="923" y="2553"/>
                  </a:lnTo>
                  <a:cubicBezTo>
                    <a:pt x="795" y="2094"/>
                    <a:pt x="327" y="1992"/>
                    <a:pt x="105" y="1526"/>
                  </a:cubicBezTo>
                  <a:lnTo>
                    <a:pt x="105" y="1526"/>
                  </a:lnTo>
                  <a:cubicBezTo>
                    <a:pt x="92" y="1507"/>
                    <a:pt x="67" y="1475"/>
                    <a:pt x="60" y="1450"/>
                  </a:cubicBezTo>
                  <a:lnTo>
                    <a:pt x="60" y="1450"/>
                  </a:lnTo>
                  <a:cubicBezTo>
                    <a:pt x="3" y="1290"/>
                    <a:pt x="-118" y="927"/>
                    <a:pt x="348" y="595"/>
                  </a:cubicBezTo>
                  <a:lnTo>
                    <a:pt x="348" y="595"/>
                  </a:lnTo>
                  <a:cubicBezTo>
                    <a:pt x="469" y="378"/>
                    <a:pt x="1831" y="-431"/>
                    <a:pt x="2707" y="308"/>
                  </a:cubicBezTo>
                </a:path>
              </a:pathLst>
            </a:custGeom>
            <a:noFill/>
            <a:ln w="3571" cap="flat">
              <a:solidFill>
                <a:srgbClr val="C6C5C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2608087" y="1321267"/>
              <a:ext cx="2055489" cy="1819805"/>
            </a:xfrm>
            <a:custGeom>
              <a:rect l="0" t="0" r="0" b="0"/>
              <a:pathLst>
                <a:path w="3236" h="2865">
                  <a:moveTo>
                    <a:pt x="2645" y="342"/>
                  </a:moveTo>
                  <a:cubicBezTo>
                    <a:pt x="3055" y="738"/>
                    <a:pt x="3247" y="1000"/>
                    <a:pt x="3234" y="1421"/>
                  </a:cubicBezTo>
                  <a:lnTo>
                    <a:pt x="3234" y="1421"/>
                  </a:lnTo>
                  <a:cubicBezTo>
                    <a:pt x="3214" y="1862"/>
                    <a:pt x="2869" y="2117"/>
                    <a:pt x="2614" y="2456"/>
                  </a:cubicBezTo>
                  <a:lnTo>
                    <a:pt x="2614" y="2456"/>
                  </a:lnTo>
                  <a:cubicBezTo>
                    <a:pt x="2134" y="3094"/>
                    <a:pt x="1047" y="2935"/>
                    <a:pt x="881" y="2347"/>
                  </a:cubicBezTo>
                  <a:lnTo>
                    <a:pt x="881" y="2347"/>
                  </a:lnTo>
                  <a:cubicBezTo>
                    <a:pt x="746" y="1868"/>
                    <a:pt x="343" y="1773"/>
                    <a:pt x="126" y="1415"/>
                  </a:cubicBezTo>
                  <a:lnTo>
                    <a:pt x="126" y="1415"/>
                  </a:lnTo>
                  <a:cubicBezTo>
                    <a:pt x="113" y="1402"/>
                    <a:pt x="81" y="1370"/>
                    <a:pt x="68" y="1345"/>
                  </a:cubicBezTo>
                  <a:lnTo>
                    <a:pt x="68" y="1345"/>
                  </a:lnTo>
                  <a:cubicBezTo>
                    <a:pt x="11" y="1204"/>
                    <a:pt x="-135" y="847"/>
                    <a:pt x="344" y="521"/>
                  </a:cubicBezTo>
                  <a:lnTo>
                    <a:pt x="344" y="521"/>
                  </a:lnTo>
                  <a:cubicBezTo>
                    <a:pt x="420" y="381"/>
                    <a:pt x="1808" y="-455"/>
                    <a:pt x="2645" y="342"/>
                  </a:cubicBezTo>
                </a:path>
              </a:pathLst>
            </a:custGeom>
            <a:noFill/>
            <a:ln w="3571" cap="flat">
              <a:solidFill>
                <a:srgbClr val="C4C3C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2730532" y="1376328"/>
              <a:ext cx="1910433" cy="1712588"/>
            </a:xfrm>
            <a:custGeom>
              <a:rect l="0" t="0" r="0" b="0"/>
              <a:pathLst>
                <a:path w="3008" h="2696">
                  <a:moveTo>
                    <a:pt x="2585" y="383"/>
                  </a:moveTo>
                  <a:cubicBezTo>
                    <a:pt x="2937" y="773"/>
                    <a:pt x="3046" y="1035"/>
                    <a:pt x="2994" y="1361"/>
                  </a:cubicBezTo>
                  <a:lnTo>
                    <a:pt x="2994" y="1361"/>
                  </a:lnTo>
                  <a:cubicBezTo>
                    <a:pt x="2943" y="1700"/>
                    <a:pt x="2662" y="1936"/>
                    <a:pt x="2470" y="2268"/>
                  </a:cubicBezTo>
                  <a:lnTo>
                    <a:pt x="2470" y="2268"/>
                  </a:lnTo>
                  <a:cubicBezTo>
                    <a:pt x="2087" y="2939"/>
                    <a:pt x="1020" y="2766"/>
                    <a:pt x="847" y="2153"/>
                  </a:cubicBezTo>
                  <a:lnTo>
                    <a:pt x="847" y="2153"/>
                  </a:lnTo>
                  <a:cubicBezTo>
                    <a:pt x="706" y="1642"/>
                    <a:pt x="337" y="1492"/>
                    <a:pt x="150" y="1310"/>
                  </a:cubicBezTo>
                  <a:lnTo>
                    <a:pt x="150" y="1310"/>
                  </a:lnTo>
                  <a:cubicBezTo>
                    <a:pt x="131" y="1297"/>
                    <a:pt x="99" y="1265"/>
                    <a:pt x="86" y="1246"/>
                  </a:cubicBezTo>
                  <a:lnTo>
                    <a:pt x="86" y="1246"/>
                  </a:lnTo>
                  <a:cubicBezTo>
                    <a:pt x="22" y="1124"/>
                    <a:pt x="-156" y="773"/>
                    <a:pt x="336" y="454"/>
                  </a:cubicBezTo>
                  <a:lnTo>
                    <a:pt x="336" y="454"/>
                  </a:lnTo>
                  <a:cubicBezTo>
                    <a:pt x="380" y="383"/>
                    <a:pt x="1799" y="-484"/>
                    <a:pt x="2585" y="383"/>
                  </a:cubicBezTo>
                </a:path>
              </a:pathLst>
            </a:custGeom>
            <a:noFill/>
            <a:ln w="3571" cap="flat">
              <a:solidFill>
                <a:srgbClr val="C2C1C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2851651" y="1430991"/>
              <a:ext cx="1782815" cy="1604205"/>
            </a:xfrm>
            <a:custGeom>
              <a:rect l="0" t="0" r="0" b="0"/>
              <a:pathLst>
                <a:path w="2807" h="2526">
                  <a:moveTo>
                    <a:pt x="336" y="386"/>
                  </a:moveTo>
                  <a:cubicBezTo>
                    <a:pt x="336" y="386"/>
                    <a:pt x="1806" y="-513"/>
                    <a:pt x="2529" y="424"/>
                  </a:cubicBezTo>
                  <a:lnTo>
                    <a:pt x="2529" y="424"/>
                  </a:lnTo>
                  <a:cubicBezTo>
                    <a:pt x="3143" y="1222"/>
                    <a:pt x="2580" y="1446"/>
                    <a:pt x="2337" y="2071"/>
                  </a:cubicBezTo>
                  <a:lnTo>
                    <a:pt x="2337" y="2071"/>
                  </a:lnTo>
                  <a:cubicBezTo>
                    <a:pt x="2062" y="2786"/>
                    <a:pt x="988" y="2595"/>
                    <a:pt x="809" y="1950"/>
                  </a:cubicBezTo>
                  <a:lnTo>
                    <a:pt x="809" y="1950"/>
                  </a:lnTo>
                  <a:cubicBezTo>
                    <a:pt x="662" y="1420"/>
                    <a:pt x="336" y="1331"/>
                    <a:pt x="176" y="1203"/>
                  </a:cubicBezTo>
                  <a:lnTo>
                    <a:pt x="176" y="1203"/>
                  </a:lnTo>
                  <a:cubicBezTo>
                    <a:pt x="157" y="1190"/>
                    <a:pt x="118" y="1158"/>
                    <a:pt x="105" y="1139"/>
                  </a:cubicBezTo>
                  <a:lnTo>
                    <a:pt x="105" y="1139"/>
                  </a:lnTo>
                  <a:cubicBezTo>
                    <a:pt x="29" y="1044"/>
                    <a:pt x="-169" y="699"/>
                    <a:pt x="336" y="386"/>
                  </a:cubicBezTo>
                </a:path>
              </a:pathLst>
            </a:custGeom>
            <a:noFill/>
            <a:ln w="3571" cap="flat">
              <a:solidFill>
                <a:srgbClr val="C0BFB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" name="path"/>
          <p:cNvSpPr/>
          <p:nvPr/>
        </p:nvSpPr>
        <p:spPr>
          <a:xfrm>
            <a:off x="2380917" y="1566059"/>
            <a:ext cx="1791943" cy="1613333"/>
          </a:xfrm>
          <a:custGeom>
            <a:rect l="0" t="0" r="0" b="0"/>
            <a:pathLst>
              <a:path w="2821" h="2540">
                <a:moveTo>
                  <a:pt x="343" y="393"/>
                </a:moveTo>
                <a:cubicBezTo>
                  <a:pt x="343" y="393"/>
                  <a:pt x="1814" y="-506"/>
                  <a:pt x="2536" y="432"/>
                </a:cubicBezTo>
                <a:lnTo>
                  <a:pt x="2536" y="432"/>
                </a:lnTo>
                <a:cubicBezTo>
                  <a:pt x="3150" y="1229"/>
                  <a:pt x="2587" y="1453"/>
                  <a:pt x="2344" y="2078"/>
                </a:cubicBezTo>
                <a:lnTo>
                  <a:pt x="2344" y="2078"/>
                </a:lnTo>
                <a:cubicBezTo>
                  <a:pt x="2069" y="2793"/>
                  <a:pt x="995" y="2602"/>
                  <a:pt x="816" y="1957"/>
                </a:cubicBezTo>
                <a:lnTo>
                  <a:pt x="816" y="1957"/>
                </a:lnTo>
                <a:cubicBezTo>
                  <a:pt x="669" y="1427"/>
                  <a:pt x="324" y="1325"/>
                  <a:pt x="164" y="1198"/>
                </a:cubicBezTo>
                <a:lnTo>
                  <a:pt x="164" y="1198"/>
                </a:lnTo>
                <a:cubicBezTo>
                  <a:pt x="145" y="1185"/>
                  <a:pt x="125" y="1166"/>
                  <a:pt x="113" y="1146"/>
                </a:cubicBezTo>
                <a:lnTo>
                  <a:pt x="113" y="1146"/>
                </a:lnTo>
                <a:cubicBezTo>
                  <a:pt x="36" y="1051"/>
                  <a:pt x="-161" y="706"/>
                  <a:pt x="343" y="393"/>
                </a:cubicBez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textbox 25"/>
          <p:cNvSpPr/>
          <p:nvPr/>
        </p:nvSpPr>
        <p:spPr>
          <a:xfrm>
            <a:off x="4622061" y="3030861"/>
            <a:ext cx="4134484" cy="5873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764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4000" spc="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办书院可行性方</a:t>
            </a:r>
            <a:r>
              <a:rPr sz="40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</a:t>
            </a:r>
            <a:endParaRPr lang="Microsoft YaHei" altLang="Microsoft YaHei" sz="40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753794" y="-3277336"/>
            <a:ext cx="12347756" cy="9517982"/>
            <a:chExt cx="12347756" cy="9517982"/>
          </a:xfrm>
        </p:grpSpPr>
        <p:sp>
          <p:nvSpPr>
            <p:cNvPr id="26" name="path"/>
            <p:cNvSpPr/>
            <p:nvPr/>
          </p:nvSpPr>
          <p:spPr>
            <a:xfrm>
              <a:off x="0" y="0"/>
              <a:ext cx="12347756" cy="9517982"/>
            </a:xfrm>
            <a:custGeom>
              <a:rect l="0" t="0" r="0" b="0"/>
              <a:pathLst>
                <a:path w="19445" h="14988">
                  <a:moveTo>
                    <a:pt x="4665" y="14708"/>
                  </a:moveTo>
                  <a:cubicBezTo>
                    <a:pt x="4665" y="14708"/>
                    <a:pt x="-1452" y="14278"/>
                    <a:pt x="308" y="8659"/>
                  </a:cubicBezTo>
                  <a:lnTo>
                    <a:pt x="308" y="8659"/>
                  </a:lnTo>
                  <a:cubicBezTo>
                    <a:pt x="2069" y="3041"/>
                    <a:pt x="5740" y="-283"/>
                    <a:pt x="9799" y="2"/>
                  </a:cubicBezTo>
                  <a:lnTo>
                    <a:pt x="9799" y="2"/>
                  </a:lnTo>
                  <a:cubicBezTo>
                    <a:pt x="13858" y="289"/>
                    <a:pt x="17499" y="1780"/>
                    <a:pt x="19050" y="6911"/>
                  </a:cubicBezTo>
                  <a:lnTo>
                    <a:pt x="19050" y="6911"/>
                  </a:lnTo>
                  <a:cubicBezTo>
                    <a:pt x="20602" y="12042"/>
                    <a:pt x="17409" y="14077"/>
                    <a:pt x="13201" y="14708"/>
                  </a:cubicBezTo>
                  <a:lnTo>
                    <a:pt x="13201" y="14708"/>
                  </a:lnTo>
                  <a:cubicBezTo>
                    <a:pt x="8993" y="15338"/>
                    <a:pt x="4665" y="14708"/>
                    <a:pt x="4665" y="14708"/>
                  </a:cubicBezTo>
                </a:path>
              </a:pathLst>
            </a:custGeom>
            <a:noFill/>
            <a:ln w="3571" cap="flat">
              <a:solidFill>
                <a:srgbClr val="EAEAEA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344295" y="167856"/>
              <a:ext cx="11922431" cy="9211527"/>
            </a:xfrm>
            <a:custGeom>
              <a:rect l="0" t="0" r="0" b="0"/>
              <a:pathLst>
                <a:path w="18775" h="14506">
                  <a:moveTo>
                    <a:pt x="9571" y="21"/>
                  </a:moveTo>
                  <a:cubicBezTo>
                    <a:pt x="13465" y="380"/>
                    <a:pt x="16941" y="1785"/>
                    <a:pt x="18403" y="6688"/>
                  </a:cubicBezTo>
                  <a:lnTo>
                    <a:pt x="18403" y="6688"/>
                  </a:lnTo>
                  <a:cubicBezTo>
                    <a:pt x="19880" y="11606"/>
                    <a:pt x="16807" y="13556"/>
                    <a:pt x="12794" y="14202"/>
                  </a:cubicBezTo>
                  <a:lnTo>
                    <a:pt x="12794" y="14202"/>
                  </a:lnTo>
                  <a:cubicBezTo>
                    <a:pt x="8750" y="14861"/>
                    <a:pt x="4513" y="14259"/>
                    <a:pt x="4499" y="14187"/>
                  </a:cubicBezTo>
                  <a:lnTo>
                    <a:pt x="4499" y="14187"/>
                  </a:lnTo>
                  <a:cubicBezTo>
                    <a:pt x="4469" y="14130"/>
                    <a:pt x="-1334" y="13729"/>
                    <a:pt x="276" y="8352"/>
                  </a:cubicBezTo>
                  <a:lnTo>
                    <a:pt x="276" y="8352"/>
                  </a:lnTo>
                  <a:cubicBezTo>
                    <a:pt x="306" y="8237"/>
                    <a:pt x="336" y="8122"/>
                    <a:pt x="381" y="8008"/>
                  </a:cubicBezTo>
                  <a:lnTo>
                    <a:pt x="381" y="8008"/>
                  </a:lnTo>
                  <a:cubicBezTo>
                    <a:pt x="754" y="6818"/>
                    <a:pt x="1231" y="5728"/>
                    <a:pt x="1828" y="4753"/>
                  </a:cubicBezTo>
                  <a:lnTo>
                    <a:pt x="1828" y="4753"/>
                  </a:lnTo>
                  <a:cubicBezTo>
                    <a:pt x="3738" y="1598"/>
                    <a:pt x="6572" y="-250"/>
                    <a:pt x="9571" y="21"/>
                  </a:cubicBezTo>
                </a:path>
              </a:pathLst>
            </a:custGeom>
            <a:noFill/>
            <a:ln w="3571" cap="flat">
              <a:solidFill>
                <a:srgbClr val="E8E8E8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679881" y="336887"/>
              <a:ext cx="11506568" cy="8909863"/>
            </a:xfrm>
            <a:custGeom>
              <a:rect l="0" t="0" r="0" b="0"/>
              <a:pathLst>
                <a:path w="18120" h="14030">
                  <a:moveTo>
                    <a:pt x="9361" y="37"/>
                  </a:moveTo>
                  <a:cubicBezTo>
                    <a:pt x="13091" y="453"/>
                    <a:pt x="16404" y="1786"/>
                    <a:pt x="17776" y="6474"/>
                  </a:cubicBezTo>
                  <a:lnTo>
                    <a:pt x="17776" y="6474"/>
                  </a:lnTo>
                  <a:cubicBezTo>
                    <a:pt x="19164" y="11162"/>
                    <a:pt x="16225" y="13026"/>
                    <a:pt x="12390" y="13700"/>
                  </a:cubicBezTo>
                  <a:lnTo>
                    <a:pt x="12390" y="13700"/>
                  </a:lnTo>
                  <a:cubicBezTo>
                    <a:pt x="8525" y="14388"/>
                    <a:pt x="4377" y="13814"/>
                    <a:pt x="4332" y="13671"/>
                  </a:cubicBezTo>
                  <a:lnTo>
                    <a:pt x="4332" y="13671"/>
                  </a:lnTo>
                  <a:cubicBezTo>
                    <a:pt x="4303" y="13556"/>
                    <a:pt x="-1217" y="13169"/>
                    <a:pt x="244" y="8037"/>
                  </a:cubicBezTo>
                  <a:lnTo>
                    <a:pt x="244" y="8037"/>
                  </a:lnTo>
                  <a:cubicBezTo>
                    <a:pt x="289" y="7922"/>
                    <a:pt x="304" y="7807"/>
                    <a:pt x="334" y="7707"/>
                  </a:cubicBezTo>
                  <a:lnTo>
                    <a:pt x="334" y="7707"/>
                  </a:lnTo>
                  <a:cubicBezTo>
                    <a:pt x="692" y="6560"/>
                    <a:pt x="1139" y="5499"/>
                    <a:pt x="1751" y="4524"/>
                  </a:cubicBezTo>
                  <a:lnTo>
                    <a:pt x="1751" y="4524"/>
                  </a:lnTo>
                  <a:cubicBezTo>
                    <a:pt x="3601" y="1543"/>
                    <a:pt x="6421" y="-291"/>
                    <a:pt x="9361" y="37"/>
                  </a:cubicBezTo>
                </a:path>
              </a:pathLst>
            </a:custGeom>
            <a:noFill/>
            <a:ln w="3571" cap="flat">
              <a:solidFill>
                <a:srgbClr val="E6E6E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1018002" y="509782"/>
              <a:ext cx="11087514" cy="8596958"/>
            </a:xfrm>
            <a:custGeom>
              <a:rect l="0" t="0" r="0" b="0"/>
              <a:pathLst>
                <a:path w="17460" h="13538">
                  <a:moveTo>
                    <a:pt x="9134" y="56"/>
                  </a:moveTo>
                  <a:cubicBezTo>
                    <a:pt x="12700" y="544"/>
                    <a:pt x="15833" y="1776"/>
                    <a:pt x="17146" y="6245"/>
                  </a:cubicBezTo>
                  <a:lnTo>
                    <a:pt x="17146" y="6245"/>
                  </a:lnTo>
                  <a:cubicBezTo>
                    <a:pt x="18444" y="10729"/>
                    <a:pt x="15624" y="12477"/>
                    <a:pt x="11984" y="13179"/>
                  </a:cubicBezTo>
                  <a:lnTo>
                    <a:pt x="11984" y="13179"/>
                  </a:lnTo>
                  <a:cubicBezTo>
                    <a:pt x="8269" y="13895"/>
                    <a:pt x="4226" y="13351"/>
                    <a:pt x="4166" y="13136"/>
                  </a:cubicBezTo>
                  <a:lnTo>
                    <a:pt x="4166" y="13136"/>
                  </a:lnTo>
                  <a:cubicBezTo>
                    <a:pt x="4106" y="12964"/>
                    <a:pt x="-1100" y="12606"/>
                    <a:pt x="212" y="7721"/>
                  </a:cubicBezTo>
                  <a:lnTo>
                    <a:pt x="212" y="7721"/>
                  </a:lnTo>
                  <a:cubicBezTo>
                    <a:pt x="242" y="7621"/>
                    <a:pt x="257" y="7506"/>
                    <a:pt x="287" y="7391"/>
                  </a:cubicBezTo>
                  <a:lnTo>
                    <a:pt x="287" y="7391"/>
                  </a:lnTo>
                  <a:cubicBezTo>
                    <a:pt x="600" y="6303"/>
                    <a:pt x="1018" y="5271"/>
                    <a:pt x="1645" y="4297"/>
                  </a:cubicBezTo>
                  <a:lnTo>
                    <a:pt x="1645" y="4297"/>
                  </a:lnTo>
                  <a:cubicBezTo>
                    <a:pt x="3450" y="1503"/>
                    <a:pt x="6255" y="-344"/>
                    <a:pt x="9134" y="56"/>
                  </a:cubicBezTo>
                </a:path>
              </a:pathLst>
            </a:custGeom>
            <a:noFill/>
            <a:ln w="3571" cap="flat">
              <a:solidFill>
                <a:srgbClr val="E4E4E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1360480" y="677608"/>
              <a:ext cx="10664836" cy="8294158"/>
            </a:xfrm>
            <a:custGeom>
              <a:rect l="0" t="0" r="0" b="0"/>
              <a:pathLst>
                <a:path w="16795" h="13061">
                  <a:moveTo>
                    <a:pt x="8913" y="72"/>
                  </a:moveTo>
                  <a:cubicBezTo>
                    <a:pt x="12316" y="617"/>
                    <a:pt x="15285" y="1778"/>
                    <a:pt x="16509" y="6036"/>
                  </a:cubicBezTo>
                  <a:lnTo>
                    <a:pt x="16509" y="6036"/>
                  </a:lnTo>
                  <a:cubicBezTo>
                    <a:pt x="17717" y="10293"/>
                    <a:pt x="15031" y="11956"/>
                    <a:pt x="11584" y="12673"/>
                  </a:cubicBezTo>
                  <a:lnTo>
                    <a:pt x="11584" y="12673"/>
                  </a:lnTo>
                  <a:cubicBezTo>
                    <a:pt x="8033" y="13418"/>
                    <a:pt x="4079" y="12902"/>
                    <a:pt x="3989" y="12630"/>
                  </a:cubicBezTo>
                  <a:lnTo>
                    <a:pt x="3989" y="12630"/>
                  </a:lnTo>
                  <a:cubicBezTo>
                    <a:pt x="3929" y="12401"/>
                    <a:pt x="-994" y="12057"/>
                    <a:pt x="184" y="7412"/>
                  </a:cubicBezTo>
                  <a:lnTo>
                    <a:pt x="184" y="7412"/>
                  </a:lnTo>
                  <a:cubicBezTo>
                    <a:pt x="214" y="7312"/>
                    <a:pt x="214" y="7197"/>
                    <a:pt x="244" y="7097"/>
                  </a:cubicBezTo>
                  <a:lnTo>
                    <a:pt x="244" y="7097"/>
                  </a:lnTo>
                  <a:cubicBezTo>
                    <a:pt x="527" y="6050"/>
                    <a:pt x="915" y="5047"/>
                    <a:pt x="1557" y="4072"/>
                  </a:cubicBezTo>
                  <a:lnTo>
                    <a:pt x="1557" y="4072"/>
                  </a:lnTo>
                  <a:cubicBezTo>
                    <a:pt x="3303" y="1463"/>
                    <a:pt x="6093" y="-385"/>
                    <a:pt x="8913" y="72"/>
                  </a:cubicBezTo>
                </a:path>
              </a:pathLst>
            </a:custGeom>
            <a:noFill/>
            <a:ln w="3571" cap="flat">
              <a:solidFill>
                <a:srgbClr val="E2E2E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1697780" y="852997"/>
              <a:ext cx="10243273" cy="7989822"/>
            </a:xfrm>
            <a:custGeom>
              <a:rect l="0" t="0" r="0" b="0"/>
              <a:pathLst>
                <a:path w="16131" h="12582">
                  <a:moveTo>
                    <a:pt x="8690" y="88"/>
                  </a:moveTo>
                  <a:cubicBezTo>
                    <a:pt x="11913" y="690"/>
                    <a:pt x="14733" y="1780"/>
                    <a:pt x="15867" y="5807"/>
                  </a:cubicBezTo>
                  <a:lnTo>
                    <a:pt x="15867" y="5807"/>
                  </a:lnTo>
                  <a:cubicBezTo>
                    <a:pt x="17001" y="9849"/>
                    <a:pt x="14435" y="11426"/>
                    <a:pt x="11182" y="12171"/>
                  </a:cubicBezTo>
                  <a:lnTo>
                    <a:pt x="11182" y="12171"/>
                  </a:lnTo>
                  <a:cubicBezTo>
                    <a:pt x="7795" y="12945"/>
                    <a:pt x="3931" y="12443"/>
                    <a:pt x="3826" y="12099"/>
                  </a:cubicBezTo>
                  <a:lnTo>
                    <a:pt x="3826" y="12099"/>
                  </a:lnTo>
                  <a:cubicBezTo>
                    <a:pt x="3737" y="11813"/>
                    <a:pt x="-888" y="11497"/>
                    <a:pt x="156" y="7097"/>
                  </a:cubicBezTo>
                  <a:lnTo>
                    <a:pt x="156" y="7097"/>
                  </a:lnTo>
                  <a:cubicBezTo>
                    <a:pt x="171" y="6997"/>
                    <a:pt x="171" y="6896"/>
                    <a:pt x="201" y="6796"/>
                  </a:cubicBezTo>
                  <a:lnTo>
                    <a:pt x="201" y="6796"/>
                  </a:lnTo>
                  <a:cubicBezTo>
                    <a:pt x="454" y="5793"/>
                    <a:pt x="812" y="4818"/>
                    <a:pt x="1469" y="3844"/>
                  </a:cubicBezTo>
                  <a:lnTo>
                    <a:pt x="1469" y="3844"/>
                  </a:lnTo>
                  <a:cubicBezTo>
                    <a:pt x="3140" y="1407"/>
                    <a:pt x="5915" y="-427"/>
                    <a:pt x="8690" y="88"/>
                  </a:cubicBezTo>
                </a:path>
              </a:pathLst>
            </a:custGeom>
            <a:noFill/>
            <a:ln w="3571" cap="flat">
              <a:solidFill>
                <a:srgbClr val="E0DFD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2038690" y="1022505"/>
              <a:ext cx="9822154" cy="7685011"/>
            </a:xfrm>
            <a:custGeom>
              <a:rect l="0" t="0" r="0" b="0"/>
              <a:pathLst>
                <a:path w="15467" h="12102">
                  <a:moveTo>
                    <a:pt x="8474" y="108"/>
                  </a:moveTo>
                  <a:cubicBezTo>
                    <a:pt x="11533" y="753"/>
                    <a:pt x="14188" y="1785"/>
                    <a:pt x="15233" y="5596"/>
                  </a:cubicBezTo>
                  <a:lnTo>
                    <a:pt x="15233" y="5596"/>
                  </a:lnTo>
                  <a:cubicBezTo>
                    <a:pt x="16277" y="9408"/>
                    <a:pt x="13845" y="10898"/>
                    <a:pt x="10772" y="11658"/>
                  </a:cubicBezTo>
                  <a:lnTo>
                    <a:pt x="10772" y="11658"/>
                  </a:lnTo>
                  <a:cubicBezTo>
                    <a:pt x="7549" y="12460"/>
                    <a:pt x="3790" y="12002"/>
                    <a:pt x="3670" y="11586"/>
                  </a:cubicBezTo>
                  <a:lnTo>
                    <a:pt x="3670" y="11586"/>
                  </a:lnTo>
                  <a:cubicBezTo>
                    <a:pt x="3566" y="11242"/>
                    <a:pt x="-760" y="10941"/>
                    <a:pt x="120" y="6786"/>
                  </a:cubicBezTo>
                  <a:lnTo>
                    <a:pt x="120" y="6786"/>
                  </a:lnTo>
                  <a:cubicBezTo>
                    <a:pt x="149" y="6700"/>
                    <a:pt x="149" y="6585"/>
                    <a:pt x="164" y="6485"/>
                  </a:cubicBezTo>
                  <a:lnTo>
                    <a:pt x="164" y="6485"/>
                  </a:lnTo>
                  <a:cubicBezTo>
                    <a:pt x="373" y="5539"/>
                    <a:pt x="716" y="4593"/>
                    <a:pt x="1388" y="3633"/>
                  </a:cubicBezTo>
                  <a:lnTo>
                    <a:pt x="1388" y="3633"/>
                  </a:lnTo>
                  <a:cubicBezTo>
                    <a:pt x="2984" y="1355"/>
                    <a:pt x="5759" y="-479"/>
                    <a:pt x="8474" y="108"/>
                  </a:cubicBezTo>
                </a:path>
              </a:pathLst>
            </a:custGeom>
            <a:noFill/>
            <a:ln w="3571" cap="flat">
              <a:solidFill>
                <a:srgbClr val="DEDDDD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2377687" y="1197861"/>
              <a:ext cx="9401143" cy="7380621"/>
            </a:xfrm>
            <a:custGeom>
              <a:rect l="0" t="0" r="0" b="0"/>
              <a:pathLst>
                <a:path w="14804" h="11623">
                  <a:moveTo>
                    <a:pt x="8253" y="124"/>
                  </a:moveTo>
                  <a:cubicBezTo>
                    <a:pt x="11147" y="826"/>
                    <a:pt x="13639" y="1786"/>
                    <a:pt x="14593" y="5368"/>
                  </a:cubicBezTo>
                  <a:lnTo>
                    <a:pt x="14593" y="5368"/>
                  </a:lnTo>
                  <a:cubicBezTo>
                    <a:pt x="15563" y="8978"/>
                    <a:pt x="13236" y="10368"/>
                    <a:pt x="10371" y="11156"/>
                  </a:cubicBezTo>
                  <a:lnTo>
                    <a:pt x="10371" y="11156"/>
                  </a:lnTo>
                  <a:cubicBezTo>
                    <a:pt x="7313" y="11987"/>
                    <a:pt x="3627" y="11543"/>
                    <a:pt x="3493" y="11055"/>
                  </a:cubicBezTo>
                  <a:lnTo>
                    <a:pt x="3493" y="11055"/>
                  </a:lnTo>
                  <a:cubicBezTo>
                    <a:pt x="3374" y="10669"/>
                    <a:pt x="-653" y="10368"/>
                    <a:pt x="92" y="6471"/>
                  </a:cubicBezTo>
                  <a:lnTo>
                    <a:pt x="92" y="6471"/>
                  </a:lnTo>
                  <a:cubicBezTo>
                    <a:pt x="106" y="6385"/>
                    <a:pt x="106" y="6285"/>
                    <a:pt x="121" y="6184"/>
                  </a:cubicBezTo>
                  <a:lnTo>
                    <a:pt x="121" y="6184"/>
                  </a:lnTo>
                  <a:cubicBezTo>
                    <a:pt x="300" y="5282"/>
                    <a:pt x="599" y="4365"/>
                    <a:pt x="1300" y="3405"/>
                  </a:cubicBezTo>
                  <a:lnTo>
                    <a:pt x="1300" y="3405"/>
                  </a:lnTo>
                  <a:cubicBezTo>
                    <a:pt x="2822" y="1299"/>
                    <a:pt x="5582" y="-520"/>
                    <a:pt x="8253" y="124"/>
                  </a:cubicBezTo>
                </a:path>
              </a:pathLst>
            </a:custGeom>
            <a:noFill/>
            <a:ln w="3571" cap="flat">
              <a:solidFill>
                <a:srgbClr val="DCDBD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2718353" y="1363726"/>
              <a:ext cx="8982658" cy="7079934"/>
            </a:xfrm>
            <a:custGeom>
              <a:rect l="0" t="0" r="0" b="0"/>
              <a:pathLst>
                <a:path w="14145" h="11149">
                  <a:moveTo>
                    <a:pt x="8028" y="147"/>
                  </a:moveTo>
                  <a:cubicBezTo>
                    <a:pt x="10742" y="893"/>
                    <a:pt x="13069" y="1796"/>
                    <a:pt x="13964" y="5164"/>
                  </a:cubicBezTo>
                  <a:lnTo>
                    <a:pt x="13964" y="5164"/>
                  </a:lnTo>
                  <a:cubicBezTo>
                    <a:pt x="14844" y="8546"/>
                    <a:pt x="12637" y="9865"/>
                    <a:pt x="9967" y="10653"/>
                  </a:cubicBezTo>
                  <a:lnTo>
                    <a:pt x="9967" y="10653"/>
                  </a:lnTo>
                  <a:cubicBezTo>
                    <a:pt x="7058" y="11513"/>
                    <a:pt x="3479" y="11097"/>
                    <a:pt x="3330" y="10553"/>
                  </a:cubicBezTo>
                  <a:lnTo>
                    <a:pt x="3330" y="10553"/>
                  </a:lnTo>
                  <a:cubicBezTo>
                    <a:pt x="3195" y="10094"/>
                    <a:pt x="-547" y="9822"/>
                    <a:pt x="63" y="6167"/>
                  </a:cubicBezTo>
                  <a:lnTo>
                    <a:pt x="63" y="6167"/>
                  </a:lnTo>
                  <a:cubicBezTo>
                    <a:pt x="78" y="6081"/>
                    <a:pt x="63" y="5981"/>
                    <a:pt x="78" y="5895"/>
                  </a:cubicBezTo>
                  <a:lnTo>
                    <a:pt x="78" y="5895"/>
                  </a:lnTo>
                  <a:cubicBezTo>
                    <a:pt x="227" y="5035"/>
                    <a:pt x="496" y="4146"/>
                    <a:pt x="1212" y="3186"/>
                  </a:cubicBezTo>
                  <a:lnTo>
                    <a:pt x="1212" y="3186"/>
                  </a:lnTo>
                  <a:cubicBezTo>
                    <a:pt x="2643" y="1251"/>
                    <a:pt x="5418" y="-568"/>
                    <a:pt x="8028" y="147"/>
                  </a:cubicBezTo>
                </a:path>
              </a:pathLst>
            </a:custGeom>
            <a:noFill/>
            <a:ln w="3571" cap="flat">
              <a:solidFill>
                <a:srgbClr val="DAD9D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3058877" y="1519442"/>
              <a:ext cx="8560895" cy="6789539"/>
            </a:xfrm>
            <a:custGeom>
              <a:rect l="0" t="0" r="0" b="0"/>
              <a:pathLst>
                <a:path w="13481" h="10692">
                  <a:moveTo>
                    <a:pt x="7806" y="184"/>
                  </a:moveTo>
                  <a:cubicBezTo>
                    <a:pt x="10357" y="957"/>
                    <a:pt x="12519" y="1803"/>
                    <a:pt x="13325" y="4956"/>
                  </a:cubicBezTo>
                  <a:lnTo>
                    <a:pt x="13325" y="4956"/>
                  </a:lnTo>
                  <a:cubicBezTo>
                    <a:pt x="14115" y="8123"/>
                    <a:pt x="12042" y="9355"/>
                    <a:pt x="9551" y="10158"/>
                  </a:cubicBezTo>
                  <a:lnTo>
                    <a:pt x="9551" y="10158"/>
                  </a:lnTo>
                  <a:cubicBezTo>
                    <a:pt x="6822" y="11060"/>
                    <a:pt x="3331" y="10674"/>
                    <a:pt x="3152" y="10043"/>
                  </a:cubicBezTo>
                  <a:lnTo>
                    <a:pt x="3152" y="10043"/>
                  </a:lnTo>
                  <a:cubicBezTo>
                    <a:pt x="3003" y="9541"/>
                    <a:pt x="-441" y="9269"/>
                    <a:pt x="35" y="5873"/>
                  </a:cubicBezTo>
                  <a:lnTo>
                    <a:pt x="35" y="5873"/>
                  </a:lnTo>
                  <a:cubicBezTo>
                    <a:pt x="50" y="5787"/>
                    <a:pt x="20" y="5701"/>
                    <a:pt x="35" y="5615"/>
                  </a:cubicBezTo>
                  <a:lnTo>
                    <a:pt x="35" y="5615"/>
                  </a:lnTo>
                  <a:cubicBezTo>
                    <a:pt x="154" y="4798"/>
                    <a:pt x="393" y="3938"/>
                    <a:pt x="1109" y="2978"/>
                  </a:cubicBezTo>
                  <a:lnTo>
                    <a:pt x="1109" y="2978"/>
                  </a:lnTo>
                  <a:cubicBezTo>
                    <a:pt x="2466" y="1215"/>
                    <a:pt x="5241" y="-604"/>
                    <a:pt x="7806" y="184"/>
                  </a:cubicBezTo>
                </a:path>
              </a:pathLst>
            </a:custGeom>
            <a:noFill/>
            <a:ln w="3571" cap="flat">
              <a:solidFill>
                <a:srgbClr val="D8D7D7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3383956" y="1672001"/>
              <a:ext cx="8158072" cy="6508412"/>
            </a:xfrm>
            <a:custGeom>
              <a:rect l="0" t="0" r="0" b="0"/>
              <a:pathLst>
                <a:path w="12847" h="10249">
                  <a:moveTo>
                    <a:pt x="7603" y="220"/>
                  </a:moveTo>
                  <a:cubicBezTo>
                    <a:pt x="9991" y="1037"/>
                    <a:pt x="11991" y="1839"/>
                    <a:pt x="12707" y="4776"/>
                  </a:cubicBezTo>
                  <a:lnTo>
                    <a:pt x="12707" y="4776"/>
                  </a:lnTo>
                  <a:cubicBezTo>
                    <a:pt x="13423" y="7714"/>
                    <a:pt x="11468" y="8860"/>
                    <a:pt x="9170" y="9691"/>
                  </a:cubicBezTo>
                  <a:lnTo>
                    <a:pt x="9170" y="9691"/>
                  </a:lnTo>
                  <a:cubicBezTo>
                    <a:pt x="6588" y="10622"/>
                    <a:pt x="3200" y="10250"/>
                    <a:pt x="3006" y="9562"/>
                  </a:cubicBezTo>
                  <a:lnTo>
                    <a:pt x="3006" y="9562"/>
                  </a:lnTo>
                  <a:cubicBezTo>
                    <a:pt x="2842" y="8989"/>
                    <a:pt x="-336" y="8731"/>
                    <a:pt x="7" y="5593"/>
                  </a:cubicBezTo>
                  <a:lnTo>
                    <a:pt x="7" y="5593"/>
                  </a:lnTo>
                  <a:cubicBezTo>
                    <a:pt x="22" y="5521"/>
                    <a:pt x="-7" y="5421"/>
                    <a:pt x="7" y="5335"/>
                  </a:cubicBezTo>
                  <a:lnTo>
                    <a:pt x="7" y="5335"/>
                  </a:lnTo>
                  <a:cubicBezTo>
                    <a:pt x="81" y="4590"/>
                    <a:pt x="290" y="3745"/>
                    <a:pt x="1036" y="2785"/>
                  </a:cubicBezTo>
                  <a:lnTo>
                    <a:pt x="1036" y="2785"/>
                  </a:lnTo>
                  <a:cubicBezTo>
                    <a:pt x="2290" y="1180"/>
                    <a:pt x="5081" y="-639"/>
                    <a:pt x="7603" y="220"/>
                  </a:cubicBezTo>
                </a:path>
              </a:pathLst>
            </a:custGeom>
            <a:noFill/>
            <a:ln w="3571" cap="flat">
              <a:solidFill>
                <a:srgbClr val="D6D5D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3692093" y="1827864"/>
              <a:ext cx="7780588" cy="6213946"/>
            </a:xfrm>
            <a:custGeom>
              <a:rect l="0" t="0" r="0" b="0"/>
              <a:pathLst>
                <a:path w="12252" h="9785">
                  <a:moveTo>
                    <a:pt x="7442" y="256"/>
                  </a:moveTo>
                  <a:cubicBezTo>
                    <a:pt x="9653" y="1102"/>
                    <a:pt x="11506" y="1861"/>
                    <a:pt x="12133" y="4570"/>
                  </a:cubicBezTo>
                  <a:lnTo>
                    <a:pt x="12133" y="4570"/>
                  </a:lnTo>
                  <a:cubicBezTo>
                    <a:pt x="12761" y="7307"/>
                    <a:pt x="10923" y="8368"/>
                    <a:pt x="8831" y="9199"/>
                  </a:cubicBezTo>
                  <a:lnTo>
                    <a:pt x="8831" y="9199"/>
                  </a:lnTo>
                  <a:cubicBezTo>
                    <a:pt x="6396" y="10160"/>
                    <a:pt x="3110" y="9816"/>
                    <a:pt x="2886" y="9056"/>
                  </a:cubicBezTo>
                  <a:lnTo>
                    <a:pt x="2886" y="9056"/>
                  </a:lnTo>
                  <a:cubicBezTo>
                    <a:pt x="2706" y="8440"/>
                    <a:pt x="-191" y="8182"/>
                    <a:pt x="32" y="5301"/>
                  </a:cubicBezTo>
                  <a:lnTo>
                    <a:pt x="32" y="5301"/>
                  </a:lnTo>
                  <a:cubicBezTo>
                    <a:pt x="47" y="5229"/>
                    <a:pt x="2" y="5143"/>
                    <a:pt x="2" y="5057"/>
                  </a:cubicBezTo>
                  <a:lnTo>
                    <a:pt x="2" y="5057"/>
                  </a:lnTo>
                  <a:cubicBezTo>
                    <a:pt x="62" y="4355"/>
                    <a:pt x="241" y="3538"/>
                    <a:pt x="1003" y="2578"/>
                  </a:cubicBezTo>
                  <a:lnTo>
                    <a:pt x="1003" y="2578"/>
                  </a:lnTo>
                  <a:cubicBezTo>
                    <a:pt x="2169" y="1145"/>
                    <a:pt x="4977" y="-674"/>
                    <a:pt x="7442" y="256"/>
                  </a:cubicBezTo>
                </a:path>
              </a:pathLst>
            </a:custGeom>
            <a:noFill/>
            <a:ln w="3571" cap="flat">
              <a:solidFill>
                <a:srgbClr val="D4D3D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4006724" y="1982247"/>
              <a:ext cx="7382456" cy="5936562"/>
            </a:xfrm>
            <a:custGeom>
              <a:rect l="0" t="0" r="0" b="0"/>
              <a:pathLst>
                <a:path w="11625" h="9348">
                  <a:moveTo>
                    <a:pt x="7255" y="299"/>
                  </a:moveTo>
                  <a:cubicBezTo>
                    <a:pt x="9299" y="1174"/>
                    <a:pt x="10986" y="1890"/>
                    <a:pt x="11523" y="4385"/>
                  </a:cubicBezTo>
                  <a:lnTo>
                    <a:pt x="11523" y="4385"/>
                  </a:lnTo>
                  <a:cubicBezTo>
                    <a:pt x="12075" y="6893"/>
                    <a:pt x="10359" y="7882"/>
                    <a:pt x="8464" y="8728"/>
                  </a:cubicBezTo>
                  <a:lnTo>
                    <a:pt x="8464" y="8728"/>
                  </a:lnTo>
                  <a:cubicBezTo>
                    <a:pt x="6180" y="9732"/>
                    <a:pt x="3002" y="9402"/>
                    <a:pt x="2763" y="8570"/>
                  </a:cubicBezTo>
                  <a:lnTo>
                    <a:pt x="2763" y="8570"/>
                  </a:lnTo>
                  <a:cubicBezTo>
                    <a:pt x="2569" y="7882"/>
                    <a:pt x="-56" y="7639"/>
                    <a:pt x="47" y="5015"/>
                  </a:cubicBezTo>
                  <a:lnTo>
                    <a:pt x="47" y="5015"/>
                  </a:lnTo>
                  <a:cubicBezTo>
                    <a:pt x="47" y="4944"/>
                    <a:pt x="2" y="4858"/>
                    <a:pt x="2" y="4786"/>
                  </a:cubicBezTo>
                  <a:lnTo>
                    <a:pt x="2" y="4786"/>
                  </a:lnTo>
                  <a:cubicBezTo>
                    <a:pt x="32" y="4127"/>
                    <a:pt x="181" y="3338"/>
                    <a:pt x="957" y="2392"/>
                  </a:cubicBezTo>
                  <a:lnTo>
                    <a:pt x="957" y="2392"/>
                  </a:lnTo>
                  <a:cubicBezTo>
                    <a:pt x="2017" y="1102"/>
                    <a:pt x="4837" y="-717"/>
                    <a:pt x="7255" y="299"/>
                  </a:cubicBezTo>
                </a:path>
              </a:pathLst>
            </a:custGeom>
            <a:noFill/>
            <a:ln w="3571" cap="flat">
              <a:solidFill>
                <a:srgbClr val="D2D1D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4316482" y="2137377"/>
              <a:ext cx="6994113" cy="5647712"/>
            </a:xfrm>
            <a:custGeom>
              <a:rect l="0" t="0" r="0" b="0"/>
              <a:pathLst>
                <a:path w="11014" h="8894">
                  <a:moveTo>
                    <a:pt x="7072" y="342"/>
                  </a:moveTo>
                  <a:cubicBezTo>
                    <a:pt x="8952" y="1231"/>
                    <a:pt x="10458" y="1920"/>
                    <a:pt x="10936" y="4184"/>
                  </a:cubicBezTo>
                  <a:lnTo>
                    <a:pt x="10936" y="4184"/>
                  </a:lnTo>
                  <a:cubicBezTo>
                    <a:pt x="11383" y="6477"/>
                    <a:pt x="9802" y="7394"/>
                    <a:pt x="8087" y="8240"/>
                  </a:cubicBezTo>
                  <a:lnTo>
                    <a:pt x="8087" y="8240"/>
                  </a:lnTo>
                  <a:cubicBezTo>
                    <a:pt x="5968" y="9285"/>
                    <a:pt x="2895" y="8970"/>
                    <a:pt x="2642" y="8067"/>
                  </a:cubicBezTo>
                  <a:lnTo>
                    <a:pt x="2642" y="8067"/>
                  </a:lnTo>
                  <a:cubicBezTo>
                    <a:pt x="2419" y="7336"/>
                    <a:pt x="113" y="7059"/>
                    <a:pt x="61" y="4728"/>
                  </a:cubicBezTo>
                  <a:lnTo>
                    <a:pt x="61" y="4728"/>
                  </a:lnTo>
                  <a:cubicBezTo>
                    <a:pt x="47" y="4671"/>
                    <a:pt x="2" y="4585"/>
                    <a:pt x="2" y="4513"/>
                  </a:cubicBezTo>
                  <a:lnTo>
                    <a:pt x="2" y="4513"/>
                  </a:lnTo>
                  <a:cubicBezTo>
                    <a:pt x="2" y="3897"/>
                    <a:pt x="106" y="3137"/>
                    <a:pt x="912" y="2192"/>
                  </a:cubicBezTo>
                  <a:lnTo>
                    <a:pt x="912" y="2192"/>
                  </a:lnTo>
                  <a:cubicBezTo>
                    <a:pt x="1867" y="1060"/>
                    <a:pt x="4701" y="-760"/>
                    <a:pt x="7072" y="342"/>
                  </a:cubicBezTo>
                </a:path>
              </a:pathLst>
            </a:custGeom>
            <a:noFill/>
            <a:ln w="3571" cap="flat">
              <a:solidFill>
                <a:srgbClr val="D0CFC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path"/>
            <p:cNvSpPr/>
            <p:nvPr/>
          </p:nvSpPr>
          <p:spPr>
            <a:xfrm>
              <a:off x="4622041" y="2282976"/>
              <a:ext cx="6618002" cy="5372292"/>
            </a:xfrm>
            <a:custGeom>
              <a:rect l="0" t="0" r="0" b="0"/>
              <a:pathLst>
                <a:path w="10422" h="8460">
                  <a:moveTo>
                    <a:pt x="6914" y="405"/>
                  </a:moveTo>
                  <a:cubicBezTo>
                    <a:pt x="8629" y="1293"/>
                    <a:pt x="9988" y="1968"/>
                    <a:pt x="10360" y="4016"/>
                  </a:cubicBezTo>
                  <a:lnTo>
                    <a:pt x="10360" y="4016"/>
                  </a:lnTo>
                  <a:cubicBezTo>
                    <a:pt x="10734" y="6080"/>
                    <a:pt x="9256" y="6925"/>
                    <a:pt x="7749" y="7770"/>
                  </a:cubicBezTo>
                  <a:lnTo>
                    <a:pt x="7749" y="7770"/>
                  </a:lnTo>
                  <a:cubicBezTo>
                    <a:pt x="5794" y="8860"/>
                    <a:pt x="2809" y="8558"/>
                    <a:pt x="2525" y="7598"/>
                  </a:cubicBezTo>
                  <a:lnTo>
                    <a:pt x="2525" y="7598"/>
                  </a:lnTo>
                  <a:cubicBezTo>
                    <a:pt x="2301" y="6797"/>
                    <a:pt x="220" y="6524"/>
                    <a:pt x="78" y="4460"/>
                  </a:cubicBezTo>
                  <a:lnTo>
                    <a:pt x="78" y="4460"/>
                  </a:lnTo>
                  <a:cubicBezTo>
                    <a:pt x="63" y="4403"/>
                    <a:pt x="19" y="4317"/>
                    <a:pt x="19" y="4246"/>
                  </a:cubicBezTo>
                  <a:lnTo>
                    <a:pt x="19" y="4246"/>
                  </a:lnTo>
                  <a:cubicBezTo>
                    <a:pt x="-11" y="3687"/>
                    <a:pt x="-100" y="2813"/>
                    <a:pt x="884" y="2010"/>
                  </a:cubicBezTo>
                  <a:lnTo>
                    <a:pt x="884" y="2010"/>
                  </a:lnTo>
                  <a:cubicBezTo>
                    <a:pt x="1526" y="893"/>
                    <a:pt x="4600" y="-798"/>
                    <a:pt x="6914" y="405"/>
                  </a:cubicBezTo>
                </a:path>
              </a:pathLst>
            </a:custGeom>
            <a:noFill/>
            <a:ln w="3571" cap="flat">
              <a:solidFill>
                <a:srgbClr val="CECDCD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path"/>
            <p:cNvSpPr/>
            <p:nvPr/>
          </p:nvSpPr>
          <p:spPr>
            <a:xfrm>
              <a:off x="4915145" y="2428572"/>
              <a:ext cx="6242689" cy="5099654"/>
            </a:xfrm>
            <a:custGeom>
              <a:rect l="0" t="0" r="0" b="0"/>
              <a:pathLst>
                <a:path w="9831" h="8030">
                  <a:moveTo>
                    <a:pt x="6757" y="462"/>
                  </a:moveTo>
                  <a:cubicBezTo>
                    <a:pt x="8309" y="1365"/>
                    <a:pt x="9488" y="1996"/>
                    <a:pt x="9786" y="3830"/>
                  </a:cubicBezTo>
                  <a:lnTo>
                    <a:pt x="9786" y="3830"/>
                  </a:lnTo>
                  <a:cubicBezTo>
                    <a:pt x="10085" y="5693"/>
                    <a:pt x="8727" y="6466"/>
                    <a:pt x="7414" y="7312"/>
                  </a:cubicBezTo>
                  <a:lnTo>
                    <a:pt x="7414" y="7312"/>
                  </a:lnTo>
                  <a:cubicBezTo>
                    <a:pt x="5609" y="8444"/>
                    <a:pt x="2729" y="8143"/>
                    <a:pt x="2431" y="7112"/>
                  </a:cubicBezTo>
                  <a:lnTo>
                    <a:pt x="2431" y="7112"/>
                  </a:lnTo>
                  <a:cubicBezTo>
                    <a:pt x="2177" y="6266"/>
                    <a:pt x="359" y="5994"/>
                    <a:pt x="118" y="4188"/>
                  </a:cubicBezTo>
                  <a:lnTo>
                    <a:pt x="118" y="4188"/>
                  </a:lnTo>
                  <a:cubicBezTo>
                    <a:pt x="103" y="4131"/>
                    <a:pt x="44" y="4059"/>
                    <a:pt x="44" y="3988"/>
                  </a:cubicBezTo>
                  <a:lnTo>
                    <a:pt x="44" y="3988"/>
                  </a:lnTo>
                  <a:cubicBezTo>
                    <a:pt x="-15" y="3471"/>
                    <a:pt x="-150" y="2612"/>
                    <a:pt x="849" y="1823"/>
                  </a:cubicBezTo>
                  <a:lnTo>
                    <a:pt x="849" y="1823"/>
                  </a:lnTo>
                  <a:cubicBezTo>
                    <a:pt x="1417" y="878"/>
                    <a:pt x="4490" y="-841"/>
                    <a:pt x="6757" y="462"/>
                  </a:cubicBezTo>
                </a:path>
              </a:pathLst>
            </a:custGeom>
            <a:noFill/>
            <a:ln w="3571" cap="flat">
              <a:solidFill>
                <a:srgbClr val="CCCBC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path"/>
            <p:cNvSpPr/>
            <p:nvPr/>
          </p:nvSpPr>
          <p:spPr>
            <a:xfrm>
              <a:off x="5214471" y="2564494"/>
              <a:ext cx="5865610" cy="4840855"/>
            </a:xfrm>
            <a:custGeom>
              <a:rect l="0" t="0" r="0" b="0"/>
              <a:pathLst>
                <a:path w="9237" h="7623">
                  <a:moveTo>
                    <a:pt x="6601" y="529"/>
                  </a:moveTo>
                  <a:cubicBezTo>
                    <a:pt x="8004" y="1433"/>
                    <a:pt x="9004" y="2049"/>
                    <a:pt x="9213" y="3669"/>
                  </a:cubicBezTo>
                  <a:lnTo>
                    <a:pt x="9213" y="3669"/>
                  </a:lnTo>
                  <a:cubicBezTo>
                    <a:pt x="9422" y="5304"/>
                    <a:pt x="8198" y="6021"/>
                    <a:pt x="7063" y="6853"/>
                  </a:cubicBezTo>
                  <a:lnTo>
                    <a:pt x="7063" y="6853"/>
                  </a:lnTo>
                  <a:cubicBezTo>
                    <a:pt x="5422" y="8057"/>
                    <a:pt x="2647" y="7756"/>
                    <a:pt x="2318" y="6652"/>
                  </a:cubicBezTo>
                  <a:lnTo>
                    <a:pt x="2318" y="6652"/>
                  </a:lnTo>
                  <a:cubicBezTo>
                    <a:pt x="2065" y="5734"/>
                    <a:pt x="529" y="5462"/>
                    <a:pt x="155" y="3927"/>
                  </a:cubicBezTo>
                  <a:lnTo>
                    <a:pt x="155" y="3927"/>
                  </a:lnTo>
                  <a:cubicBezTo>
                    <a:pt x="125" y="3884"/>
                    <a:pt x="81" y="3799"/>
                    <a:pt x="65" y="3742"/>
                  </a:cubicBezTo>
                  <a:lnTo>
                    <a:pt x="65" y="3742"/>
                  </a:lnTo>
                  <a:cubicBezTo>
                    <a:pt x="-8" y="3282"/>
                    <a:pt x="-202" y="2422"/>
                    <a:pt x="827" y="1648"/>
                  </a:cubicBezTo>
                  <a:lnTo>
                    <a:pt x="827" y="1648"/>
                  </a:lnTo>
                  <a:cubicBezTo>
                    <a:pt x="1304" y="859"/>
                    <a:pt x="4408" y="-875"/>
                    <a:pt x="6601" y="529"/>
                  </a:cubicBezTo>
                </a:path>
              </a:pathLst>
            </a:custGeom>
            <a:noFill/>
            <a:ln w="3571" cap="flat">
              <a:solidFill>
                <a:srgbClr val="CAC9C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path"/>
            <p:cNvSpPr/>
            <p:nvPr/>
          </p:nvSpPr>
          <p:spPr>
            <a:xfrm>
              <a:off x="5506212" y="2698374"/>
              <a:ext cx="5499822" cy="4584272"/>
            </a:xfrm>
            <a:custGeom>
              <a:rect l="0" t="0" r="0" b="0"/>
              <a:pathLst>
                <a:path w="8661" h="7219">
                  <a:moveTo>
                    <a:pt x="6459" y="609"/>
                  </a:moveTo>
                  <a:cubicBezTo>
                    <a:pt x="7697" y="1512"/>
                    <a:pt x="8534" y="2114"/>
                    <a:pt x="8653" y="3505"/>
                  </a:cubicBezTo>
                  <a:lnTo>
                    <a:pt x="8653" y="3505"/>
                  </a:lnTo>
                  <a:cubicBezTo>
                    <a:pt x="8787" y="4925"/>
                    <a:pt x="7697" y="5599"/>
                    <a:pt x="6743" y="6402"/>
                  </a:cubicBezTo>
                  <a:lnTo>
                    <a:pt x="6743" y="6402"/>
                  </a:lnTo>
                  <a:cubicBezTo>
                    <a:pt x="5265" y="7678"/>
                    <a:pt x="2578" y="7362"/>
                    <a:pt x="2235" y="6187"/>
                  </a:cubicBezTo>
                  <a:lnTo>
                    <a:pt x="2235" y="6187"/>
                  </a:lnTo>
                  <a:cubicBezTo>
                    <a:pt x="1952" y="5226"/>
                    <a:pt x="584" y="5095"/>
                    <a:pt x="205" y="3677"/>
                  </a:cubicBezTo>
                  <a:lnTo>
                    <a:pt x="205" y="3677"/>
                  </a:lnTo>
                  <a:cubicBezTo>
                    <a:pt x="175" y="3634"/>
                    <a:pt x="116" y="3563"/>
                    <a:pt x="101" y="3505"/>
                  </a:cubicBezTo>
                  <a:lnTo>
                    <a:pt x="101" y="3505"/>
                  </a:lnTo>
                  <a:cubicBezTo>
                    <a:pt x="-3" y="3090"/>
                    <a:pt x="-242" y="2243"/>
                    <a:pt x="817" y="1498"/>
                  </a:cubicBezTo>
                  <a:lnTo>
                    <a:pt x="817" y="1498"/>
                  </a:lnTo>
                  <a:cubicBezTo>
                    <a:pt x="1190" y="853"/>
                    <a:pt x="4325" y="-924"/>
                    <a:pt x="6459" y="609"/>
                  </a:cubicBezTo>
                </a:path>
              </a:pathLst>
            </a:custGeom>
            <a:noFill/>
            <a:ln w="3571" cap="flat">
              <a:solidFill>
                <a:srgbClr val="C8C7C7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5796605" y="2829934"/>
              <a:ext cx="5147571" cy="4325303"/>
            </a:xfrm>
            <a:custGeom>
              <a:rect l="0" t="0" r="0" b="0"/>
              <a:pathLst>
                <a:path w="8105" h="6811">
                  <a:moveTo>
                    <a:pt x="6313" y="688"/>
                  </a:moveTo>
                  <a:cubicBezTo>
                    <a:pt x="7417" y="1576"/>
                    <a:pt x="8059" y="2178"/>
                    <a:pt x="8103" y="3352"/>
                  </a:cubicBezTo>
                  <a:lnTo>
                    <a:pt x="8103" y="3352"/>
                  </a:lnTo>
                  <a:cubicBezTo>
                    <a:pt x="8148" y="4540"/>
                    <a:pt x="7179" y="5171"/>
                    <a:pt x="6418" y="5959"/>
                  </a:cubicBezTo>
                  <a:lnTo>
                    <a:pt x="6418" y="5959"/>
                  </a:lnTo>
                  <a:cubicBezTo>
                    <a:pt x="5104" y="7291"/>
                    <a:pt x="2509" y="6961"/>
                    <a:pt x="2151" y="5730"/>
                  </a:cubicBezTo>
                  <a:lnTo>
                    <a:pt x="2151" y="5730"/>
                  </a:lnTo>
                  <a:cubicBezTo>
                    <a:pt x="1853" y="4698"/>
                    <a:pt x="712" y="4507"/>
                    <a:pt x="241" y="3424"/>
                  </a:cubicBezTo>
                  <a:lnTo>
                    <a:pt x="241" y="3424"/>
                  </a:lnTo>
                  <a:cubicBezTo>
                    <a:pt x="212" y="3372"/>
                    <a:pt x="152" y="3309"/>
                    <a:pt x="138" y="3252"/>
                  </a:cubicBezTo>
                  <a:lnTo>
                    <a:pt x="138" y="3252"/>
                  </a:lnTo>
                  <a:cubicBezTo>
                    <a:pt x="3" y="2893"/>
                    <a:pt x="-279" y="2077"/>
                    <a:pt x="808" y="1332"/>
                  </a:cubicBezTo>
                  <a:lnTo>
                    <a:pt x="808" y="1332"/>
                  </a:lnTo>
                  <a:cubicBezTo>
                    <a:pt x="1092" y="845"/>
                    <a:pt x="4269" y="-973"/>
                    <a:pt x="6313" y="688"/>
                  </a:cubicBezTo>
                </a:path>
              </a:pathLst>
            </a:custGeom>
            <a:noFill/>
            <a:ln w="3571" cap="flat">
              <a:solidFill>
                <a:srgbClr val="C6C5C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6839962" y="-314769"/>
            <a:ext cx="4789823" cy="4079828"/>
            <a:chExt cx="4789823" cy="4079828"/>
          </a:xfrm>
        </p:grpSpPr>
        <p:sp>
          <p:nvSpPr>
            <p:cNvPr id="45" name="path"/>
            <p:cNvSpPr/>
            <p:nvPr/>
          </p:nvSpPr>
          <p:spPr>
            <a:xfrm>
              <a:off x="0" y="0"/>
              <a:ext cx="4789823" cy="4079828"/>
            </a:xfrm>
            <a:custGeom>
              <a:rect l="0" t="0" r="0" b="0"/>
              <a:pathLst>
                <a:path w="7541" h="6424">
                  <a:moveTo>
                    <a:pt x="6168" y="765"/>
                  </a:moveTo>
                  <a:cubicBezTo>
                    <a:pt x="7122" y="1654"/>
                    <a:pt x="7570" y="2242"/>
                    <a:pt x="7540" y="3187"/>
                  </a:cubicBezTo>
                  <a:lnTo>
                    <a:pt x="7540" y="3187"/>
                  </a:lnTo>
                  <a:cubicBezTo>
                    <a:pt x="7495" y="4176"/>
                    <a:pt x="6690" y="4749"/>
                    <a:pt x="6093" y="5508"/>
                  </a:cubicBezTo>
                  <a:lnTo>
                    <a:pt x="6093" y="5508"/>
                  </a:lnTo>
                  <a:cubicBezTo>
                    <a:pt x="4975" y="6942"/>
                    <a:pt x="2439" y="6583"/>
                    <a:pt x="2051" y="5265"/>
                  </a:cubicBezTo>
                  <a:lnTo>
                    <a:pt x="2051" y="5265"/>
                  </a:lnTo>
                  <a:cubicBezTo>
                    <a:pt x="1738" y="4190"/>
                    <a:pt x="762" y="3951"/>
                    <a:pt x="291" y="3173"/>
                  </a:cubicBezTo>
                  <a:lnTo>
                    <a:pt x="291" y="3173"/>
                  </a:lnTo>
                  <a:cubicBezTo>
                    <a:pt x="261" y="3144"/>
                    <a:pt x="187" y="3073"/>
                    <a:pt x="157" y="3015"/>
                  </a:cubicBezTo>
                  <a:lnTo>
                    <a:pt x="157" y="3015"/>
                  </a:lnTo>
                  <a:cubicBezTo>
                    <a:pt x="23" y="2700"/>
                    <a:pt x="-320" y="1897"/>
                    <a:pt x="798" y="1167"/>
                  </a:cubicBezTo>
                  <a:lnTo>
                    <a:pt x="798" y="1167"/>
                  </a:lnTo>
                  <a:cubicBezTo>
                    <a:pt x="977" y="851"/>
                    <a:pt x="4214" y="-1025"/>
                    <a:pt x="6168" y="765"/>
                  </a:cubicBezTo>
                </a:path>
              </a:pathLst>
            </a:custGeom>
            <a:noFill/>
            <a:ln w="3571" cap="flat">
              <a:solidFill>
                <a:srgbClr val="C4C3C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286231" y="126261"/>
              <a:ext cx="4451825" cy="3838168"/>
            </a:xfrm>
            <a:custGeom>
              <a:rect l="0" t="0" r="0" b="0"/>
              <a:pathLst>
                <a:path w="7010" h="6044">
                  <a:moveTo>
                    <a:pt x="6028" y="857"/>
                  </a:moveTo>
                  <a:cubicBezTo>
                    <a:pt x="6848" y="1732"/>
                    <a:pt x="7102" y="2319"/>
                    <a:pt x="6982" y="3051"/>
                  </a:cubicBezTo>
                  <a:lnTo>
                    <a:pt x="6982" y="3051"/>
                  </a:lnTo>
                  <a:cubicBezTo>
                    <a:pt x="6863" y="3810"/>
                    <a:pt x="6207" y="4340"/>
                    <a:pt x="5760" y="5086"/>
                  </a:cubicBezTo>
                  <a:lnTo>
                    <a:pt x="5760" y="5086"/>
                  </a:lnTo>
                  <a:cubicBezTo>
                    <a:pt x="4865" y="6590"/>
                    <a:pt x="2375" y="6203"/>
                    <a:pt x="1973" y="4827"/>
                  </a:cubicBezTo>
                  <a:lnTo>
                    <a:pt x="1973" y="4827"/>
                  </a:lnTo>
                  <a:cubicBezTo>
                    <a:pt x="1645" y="3681"/>
                    <a:pt x="785" y="3433"/>
                    <a:pt x="347" y="2936"/>
                  </a:cubicBezTo>
                  <a:lnTo>
                    <a:pt x="347" y="2936"/>
                  </a:lnTo>
                  <a:cubicBezTo>
                    <a:pt x="302" y="2907"/>
                    <a:pt x="228" y="2836"/>
                    <a:pt x="198" y="2793"/>
                  </a:cubicBezTo>
                  <a:lnTo>
                    <a:pt x="198" y="2793"/>
                  </a:lnTo>
                  <a:cubicBezTo>
                    <a:pt x="49" y="2520"/>
                    <a:pt x="-368" y="1732"/>
                    <a:pt x="780" y="1016"/>
                  </a:cubicBezTo>
                  <a:lnTo>
                    <a:pt x="780" y="1016"/>
                  </a:lnTo>
                  <a:cubicBezTo>
                    <a:pt x="884" y="857"/>
                    <a:pt x="4194" y="-1090"/>
                    <a:pt x="6028" y="857"/>
                  </a:cubicBezTo>
                </a:path>
              </a:pathLst>
            </a:custGeom>
            <a:noFill/>
            <a:ln w="3571" cap="flat">
              <a:solidFill>
                <a:srgbClr val="C2C1C1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th"/>
            <p:cNvSpPr/>
            <p:nvPr/>
          </p:nvSpPr>
          <p:spPr>
            <a:xfrm>
              <a:off x="570876" y="248711"/>
              <a:ext cx="4154272" cy="3596485"/>
            </a:xfrm>
            <a:custGeom>
              <a:rect l="0" t="0" r="0" b="0"/>
              <a:pathLst>
                <a:path w="6542" h="5663">
                  <a:moveTo>
                    <a:pt x="780" y="864"/>
                  </a:moveTo>
                  <a:cubicBezTo>
                    <a:pt x="780" y="864"/>
                    <a:pt x="4211" y="-1155"/>
                    <a:pt x="5897" y="950"/>
                  </a:cubicBezTo>
                  <a:lnTo>
                    <a:pt x="5897" y="950"/>
                  </a:lnTo>
                  <a:cubicBezTo>
                    <a:pt x="7329" y="2741"/>
                    <a:pt x="6016" y="3242"/>
                    <a:pt x="5449" y="4646"/>
                  </a:cubicBezTo>
                  <a:lnTo>
                    <a:pt x="5449" y="4646"/>
                  </a:lnTo>
                  <a:cubicBezTo>
                    <a:pt x="4808" y="6251"/>
                    <a:pt x="2302" y="5821"/>
                    <a:pt x="1884" y="4374"/>
                  </a:cubicBezTo>
                  <a:lnTo>
                    <a:pt x="1884" y="4374"/>
                  </a:lnTo>
                  <a:cubicBezTo>
                    <a:pt x="1541" y="3185"/>
                    <a:pt x="780" y="2984"/>
                    <a:pt x="407" y="2698"/>
                  </a:cubicBezTo>
                  <a:lnTo>
                    <a:pt x="407" y="2698"/>
                  </a:lnTo>
                  <a:cubicBezTo>
                    <a:pt x="362" y="2669"/>
                    <a:pt x="273" y="2597"/>
                    <a:pt x="243" y="2554"/>
                  </a:cubicBezTo>
                  <a:lnTo>
                    <a:pt x="243" y="2554"/>
                  </a:lnTo>
                  <a:cubicBezTo>
                    <a:pt x="64" y="2340"/>
                    <a:pt x="-398" y="1566"/>
                    <a:pt x="780" y="864"/>
                  </a:cubicBezTo>
                </a:path>
              </a:pathLst>
            </a:custGeom>
            <a:noFill/>
            <a:ln w="3571" cap="flat">
              <a:solidFill>
                <a:srgbClr val="C0BFB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566311" y="244148"/>
              <a:ext cx="4163400" cy="3605613"/>
            </a:xfrm>
            <a:custGeom>
              <a:rect l="0" t="0" r="0" b="0"/>
              <a:pathLst>
                <a:path w="6556" h="5678">
                  <a:moveTo>
                    <a:pt x="787" y="871"/>
                  </a:moveTo>
                  <a:cubicBezTo>
                    <a:pt x="787" y="871"/>
                    <a:pt x="4218" y="-1148"/>
                    <a:pt x="5904" y="957"/>
                  </a:cubicBezTo>
                  <a:lnTo>
                    <a:pt x="5904" y="957"/>
                  </a:lnTo>
                  <a:cubicBezTo>
                    <a:pt x="7336" y="2748"/>
                    <a:pt x="6023" y="3249"/>
                    <a:pt x="5456" y="4653"/>
                  </a:cubicBezTo>
                  <a:lnTo>
                    <a:pt x="5456" y="4653"/>
                  </a:lnTo>
                  <a:cubicBezTo>
                    <a:pt x="4815" y="6258"/>
                    <a:pt x="2309" y="5828"/>
                    <a:pt x="1891" y="4381"/>
                  </a:cubicBezTo>
                  <a:lnTo>
                    <a:pt x="1891" y="4381"/>
                  </a:lnTo>
                  <a:cubicBezTo>
                    <a:pt x="1548" y="3192"/>
                    <a:pt x="742" y="2963"/>
                    <a:pt x="369" y="2676"/>
                  </a:cubicBezTo>
                  <a:lnTo>
                    <a:pt x="369" y="2676"/>
                  </a:lnTo>
                  <a:cubicBezTo>
                    <a:pt x="325" y="2648"/>
                    <a:pt x="280" y="2605"/>
                    <a:pt x="250" y="2562"/>
                  </a:cubicBezTo>
                  <a:lnTo>
                    <a:pt x="250" y="2562"/>
                  </a:lnTo>
                  <a:cubicBezTo>
                    <a:pt x="71" y="2347"/>
                    <a:pt x="-390" y="1573"/>
                    <a:pt x="787" y="871"/>
                  </a:cubicBez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textbox 49"/>
          <p:cNvSpPr/>
          <p:nvPr/>
        </p:nvSpPr>
        <p:spPr>
          <a:xfrm>
            <a:off x="1009872" y="1630484"/>
            <a:ext cx="2529839" cy="36360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31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8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20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2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605"/>
              </a:spcBef>
            </a:pPr>
            <a:r>
              <a:rPr sz="20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市场需求分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2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610"/>
              </a:spcBef>
            </a:pPr>
            <a:r>
              <a:rPr sz="20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办书院的优势与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Microsoft YaHei" altLang="Microsoft YaHei" sz="2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600"/>
              </a:spcBef>
            </a:pPr>
            <a:r>
              <a:rPr sz="20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办书院的商业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式</a:t>
            </a:r>
            <a:endParaRPr lang="Microsoft YaHei" altLang="Microsoft YaHei" sz="2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603"/>
              </a:spcBef>
            </a:pPr>
            <a:r>
              <a:rPr sz="20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投资与财务分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2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12700" algn="l" rtl="0" eaLnBrk="0">
              <a:lnSpc>
                <a:spcPct val="93000"/>
              </a:lnSpc>
              <a:spcBef>
                <a:spcPts val="602"/>
              </a:spcBef>
            </a:pPr>
            <a:r>
              <a:rPr sz="20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风险评估与对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</a:t>
            </a:r>
            <a:endParaRPr lang="Microsoft YaHei" altLang="Microsoft YaHei" sz="2000"/>
          </a:p>
          <a:p>
            <a:pPr algn="l" rtl="0" eaLnBrk="0">
              <a:lnSpc>
                <a:spcPct val="129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500"/>
          </a:p>
          <a:p>
            <a:pPr marL="12700" algn="l" rtl="0" eaLnBrk="0">
              <a:lnSpc>
                <a:spcPct val="91000"/>
              </a:lnSpc>
              <a:spcBef>
                <a:spcPts val="2"/>
              </a:spcBef>
            </a:pPr>
            <a:r>
              <a:rPr sz="2000" spc="6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0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可行性</a:t>
            </a:r>
            <a:r>
              <a:rPr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</a:t>
            </a:r>
            <a:endParaRPr lang="Microsoft YaHei" altLang="Microsoft YaHei" sz="2000"/>
          </a:p>
        </p:txBody>
      </p:sp>
      <p:sp>
        <p:nvSpPr>
          <p:cNvPr id="50" name="textbox 50"/>
          <p:cNvSpPr/>
          <p:nvPr/>
        </p:nvSpPr>
        <p:spPr>
          <a:xfrm>
            <a:off x="8940990" y="1194140"/>
            <a:ext cx="1210944" cy="6902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65"/>
              </a:lnSpc>
            </a:pPr>
            <a:endParaRPr lang="Arial" altLang="Arial" sz="100"/>
          </a:p>
          <a:p>
            <a:pPr marL="12700" algn="l" rtl="0" eaLnBrk="0">
              <a:lnSpc>
                <a:spcPct val="89000"/>
              </a:lnSpc>
            </a:pPr>
            <a:r>
              <a:rPr sz="4900" spc="-24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4900" spc="-2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  <a:endParaRPr lang="Microsoft YaHei" altLang="Microsoft YaHei" sz="49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1422400" y="1206500"/>
            <a:ext cx="3806118" cy="4454568"/>
            <a:chExt cx="3806118" cy="4454568"/>
          </a:xfrm>
        </p:grpSpPr>
        <p:pic>
          <p:nvPicPr>
            <p:cNvPr id="51" name="picture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806118" cy="4454568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3831590" cy="448055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marL="1758669" algn="l" rtl="0" eaLnBrk="0">
                <a:lnSpc>
                  <a:spcPts val="6588"/>
                </a:lnSpc>
                <a:spcBef>
                  <a:spcPts val="5"/>
                </a:spcBef>
              </a:pPr>
              <a:r>
                <a:rPr sz="3400" spc="0" baseline="47641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Pa</a:t>
              </a:r>
              <a:r>
                <a:rPr sz="2100" spc="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</a:t>
              </a:r>
              <a:r>
                <a:rPr sz="21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</a:t>
              </a:r>
              <a:r>
                <a:rPr sz="3400" spc="0" baseline="47641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rt</a:t>
              </a:r>
              <a:r>
                <a:rPr sz="2800" spc="0" baseline="-4260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  <a:endParaRPr lang="Microsoft YaHei" altLang="Microsoft YaHei" sz="1819"/>
            </a:p>
          </p:txBody>
        </p:sp>
        <p:sp>
          <p:nvSpPr>
            <p:cNvPr id="53" name="path"/>
            <p:cNvSpPr/>
            <p:nvPr/>
          </p:nvSpPr>
          <p:spPr>
            <a:xfrm>
              <a:off x="2082948" y="1895168"/>
              <a:ext cx="697244" cy="717964"/>
            </a:xfrm>
            <a:custGeom>
              <a:rect l="0" t="0" r="0" b="0"/>
              <a:pathLst>
                <a:path w="1098" h="1130">
                  <a:moveTo>
                    <a:pt x="1092" y="5"/>
                  </a:moveTo>
                  <a:lnTo>
                    <a:pt x="5" y="1125"/>
                  </a:lnTo>
                </a:path>
              </a:pathLst>
            </a:custGeom>
            <a:noFill/>
            <a:ln w="9525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4" name="textbox 54"/>
          <p:cNvSpPr/>
          <p:nvPr/>
        </p:nvSpPr>
        <p:spPr>
          <a:xfrm>
            <a:off x="5800172" y="3216847"/>
            <a:ext cx="870585" cy="502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030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4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Microsoft YaHei" altLang="Microsoft YaHei" sz="34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5" name="pictur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319124"/>
            <a:ext cx="4356828" cy="5106412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6188959" y="5071618"/>
            <a:ext cx="5165725" cy="10591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86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家长和学生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对素质教育的需求</a:t>
            </a:r>
            <a:endParaRPr lang="Microsoft YaHei" altLang="Microsoft YaHei" sz="1600"/>
          </a:p>
          <a:p>
            <a:pPr algn="l" rtl="0" eaLnBrk="0">
              <a:lnSpc>
                <a:spcPct val="111000"/>
              </a:lnSpc>
            </a:pPr>
            <a:endParaRPr lang="Arial" altLang="Arial" sz="700"/>
          </a:p>
          <a:p>
            <a:pPr marL="14961" indent="-1904" algn="l" rtl="0" eaLnBrk="0">
              <a:lnSpc>
                <a:spcPct val="151000"/>
              </a:lnSpc>
              <a:spcBef>
                <a:spcPts val="5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越来越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多的家长和学生意识到应试教育的问题，希望获得更全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面的教育和发展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57" name="textbox 57"/>
          <p:cNvSpPr/>
          <p:nvPr/>
        </p:nvSpPr>
        <p:spPr>
          <a:xfrm>
            <a:off x="6186649" y="3879319"/>
            <a:ext cx="5168265" cy="557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959"/>
              </a:lnSpc>
            </a:pPr>
            <a:endParaRPr lang="Arial" altLang="Arial" sz="100"/>
          </a:p>
          <a:p>
            <a:pPr marL="23367" algn="l" rtl="0" eaLnBrk="0">
              <a:lnSpc>
                <a:spcPct val="83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随着社会的发展，传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统文化逐渐被淡忘，许多优秀的传统文化</a:t>
            </a:r>
            <a:endParaRPr lang="Microsoft YaHei" altLang="Microsoft YaHei" sz="1500"/>
          </a:p>
          <a:p>
            <a:pPr marL="12700" algn="l" rtl="0" eaLnBrk="0">
              <a:lnSpc>
                <a:spcPts val="2697"/>
              </a:lnSpc>
            </a:pPr>
            <a:r>
              <a:rPr sz="1500" spc="-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知识和技艺面临失传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58" name="textbox 58"/>
          <p:cNvSpPr/>
          <p:nvPr/>
        </p:nvSpPr>
        <p:spPr>
          <a:xfrm>
            <a:off x="6188173" y="2217317"/>
            <a:ext cx="5166995" cy="5543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957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教育体制过于注重考试成绩，导致学生缺乏创新思维和实</a:t>
            </a:r>
            <a:endParaRPr lang="Microsoft YaHei" altLang="Microsoft YaHei" sz="1500"/>
          </a:p>
          <a:p>
            <a:pPr marL="12700" algn="l" rtl="0" eaLnBrk="0">
              <a:lnSpc>
                <a:spcPts val="2677"/>
              </a:lnSpc>
            </a:pPr>
            <a:r>
              <a:rPr sz="1400" spc="-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践能力。</a:t>
            </a:r>
            <a:endParaRPr lang="Microsoft YaHei" altLang="Microsoft YaHei" sz="1400"/>
          </a:p>
        </p:txBody>
      </p:sp>
      <p:sp>
        <p:nvSpPr>
          <p:cNvPr id="59" name="textbox 59"/>
          <p:cNvSpPr/>
          <p:nvPr/>
        </p:nvSpPr>
        <p:spPr>
          <a:xfrm>
            <a:off x="442263" y="318468"/>
            <a:ext cx="2313304" cy="502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1"/>
              </a:spcBef>
              <a:tabLst>
                <a:tab pos="781684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  <a:endParaRPr lang="Microsoft YaHei" altLang="Microsoft YaHei" sz="3000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6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4935910" y="1819580"/>
            <a:ext cx="993757" cy="993757"/>
            <a:chExt cx="993757" cy="993757"/>
          </a:xfrm>
        </p:grpSpPr>
        <p:sp>
          <p:nvSpPr>
            <p:cNvPr id="80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textbox 81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6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300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4935910" y="3457770"/>
            <a:ext cx="993757" cy="993757"/>
            <a:chExt cx="993757" cy="993757"/>
          </a:xfrm>
        </p:grpSpPr>
        <p:sp>
          <p:nvSpPr>
            <p:cNvPr id="82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textbox 83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300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4935910" y="5095960"/>
            <a:ext cx="993757" cy="993757"/>
            <a:chExt cx="993757" cy="993757"/>
          </a:xfrm>
        </p:grpSpPr>
        <p:sp>
          <p:nvSpPr>
            <p:cNvPr id="84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textbox 85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300"/>
            </a:p>
          </p:txBody>
        </p:sp>
      </p:grpSp>
      <p:sp>
        <p:nvSpPr>
          <p:cNvPr id="86" name="textbox 86"/>
          <p:cNvSpPr/>
          <p:nvPr/>
        </p:nvSpPr>
        <p:spPr>
          <a:xfrm>
            <a:off x="6196710" y="1759681"/>
            <a:ext cx="2054225" cy="2489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867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当前教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育体制的局限性</a:t>
            </a:r>
            <a:endParaRPr lang="Microsoft YaHei" altLang="Microsoft YaHei" sz="1600"/>
          </a:p>
        </p:txBody>
      </p:sp>
      <p:sp>
        <p:nvSpPr>
          <p:cNvPr id="87" name="textbox 87"/>
          <p:cNvSpPr/>
          <p:nvPr/>
        </p:nvSpPr>
        <p:spPr>
          <a:xfrm>
            <a:off x="6188143" y="3410063"/>
            <a:ext cx="1450975" cy="248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421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文化的缺失</a:t>
            </a:r>
            <a:endParaRPr lang="Microsoft YaHei" altLang="Microsoft YaHei" sz="16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77900" y="1574799"/>
            <a:ext cx="10189442" cy="4290164"/>
          </a:xfrm>
          <a:prstGeom prst="rect">
            <a:avLst/>
          </a:prstGeom>
        </p:spPr>
      </p:pic>
      <p:sp>
        <p:nvSpPr>
          <p:cNvPr id="89" name="textbox 89"/>
          <p:cNvSpPr/>
          <p:nvPr/>
        </p:nvSpPr>
        <p:spPr>
          <a:xfrm>
            <a:off x="4594469" y="1742246"/>
            <a:ext cx="6466204" cy="38658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778"/>
              </a:lnSpc>
            </a:pPr>
            <a:endParaRPr lang="Arial" altLang="Arial" sz="100"/>
          </a:p>
          <a:p>
            <a:pPr marL="3782453" algn="l" rtl="0" eaLnBrk="0">
              <a:lnSpc>
                <a:spcPct val="93000"/>
              </a:lnSpc>
            </a:pPr>
            <a:r>
              <a:rPr sz="17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满足家长和学生</a:t>
            </a:r>
            <a:r>
              <a:rPr sz="17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</a:t>
            </a:r>
            <a:endParaRPr lang="Microsoft YaHei" altLang="Microsoft YaHei" sz="17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algn="r" rtl="0" eaLnBrk="0">
              <a:lnSpc>
                <a:spcPct val="91000"/>
              </a:lnSpc>
              <a:spcBef>
                <a:spcPts val="453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办书院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可以满足家长和学生对于素质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r" rtl="0" eaLnBrk="0">
              <a:lnSpc>
                <a:spcPct val="91000"/>
              </a:lnSpc>
              <a:spcBef>
                <a:spcPts val="456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的需求，提供更加多样化的教育</a:t>
            </a:r>
            <a:endParaRPr lang="Microsoft YaHei" altLang="Microsoft YaHei" sz="15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marL="3407410" algn="l" rtl="0" eaLnBrk="0">
              <a:lnSpc>
                <a:spcPts val="1600"/>
              </a:lnSpc>
              <a:spcBef>
                <a:spcPts val="399"/>
              </a:spcBef>
            </a:pPr>
            <a:r>
              <a:rPr sz="1300" spc="-4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</a:t>
            </a:r>
            <a:r>
              <a:rPr sz="1300" spc="-3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marL="496870" algn="l" rtl="0" eaLnBrk="0">
              <a:lnSpc>
                <a:spcPct val="93000"/>
              </a:lnSpc>
              <a:spcBef>
                <a:spcPts val="516"/>
              </a:spcBef>
            </a:pPr>
            <a:r>
              <a:rPr sz="17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培养创新和实</a:t>
            </a:r>
            <a:r>
              <a:rPr sz="17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践</a:t>
            </a:r>
            <a:r>
              <a:rPr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能力</a:t>
            </a:r>
            <a:endParaRPr lang="Microsoft YaHei" altLang="Microsoft YaHei" sz="17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marL="15366" algn="l" rtl="0" eaLnBrk="0">
              <a:lnSpc>
                <a:spcPct val="91000"/>
              </a:lnSpc>
              <a:spcBef>
                <a:spcPts val="457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书院教育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注重实践和体验，可以培养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marL="14414" algn="l" rtl="0" eaLnBrk="0">
              <a:lnSpc>
                <a:spcPct val="91000"/>
              </a:lnSpc>
              <a:spcBef>
                <a:spcPts val="456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学生的创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新思维和实践能力，提高学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1500" spc="-13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生的综合素质。</a:t>
            </a:r>
            <a:endParaRPr lang="Microsoft YaHei" altLang="Microsoft YaHei" sz="1500"/>
          </a:p>
        </p:txBody>
      </p:sp>
      <p:sp>
        <p:nvSpPr>
          <p:cNvPr id="90" name="textbox 90"/>
          <p:cNvSpPr/>
          <p:nvPr/>
        </p:nvSpPr>
        <p:spPr>
          <a:xfrm>
            <a:off x="1185605" y="1743341"/>
            <a:ext cx="3099435" cy="16910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151"/>
              </a:lnSpc>
            </a:pPr>
            <a:endParaRPr lang="Arial" altLang="Arial" sz="100"/>
          </a:p>
          <a:p>
            <a:pPr marL="510520" algn="l" rtl="0" eaLnBrk="0">
              <a:lnSpc>
                <a:spcPct val="92000"/>
              </a:lnSpc>
            </a:pPr>
            <a:r>
              <a:rPr sz="17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传承和弘扬传</a:t>
            </a:r>
            <a:r>
              <a:rPr sz="17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r>
              <a:rPr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</a:t>
            </a:r>
            <a:endParaRPr lang="Microsoft YaHei" altLang="Microsoft YaHei" sz="17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14690" algn="l" rtl="0" eaLnBrk="0">
              <a:lnSpc>
                <a:spcPct val="92000"/>
              </a:lnSpc>
              <a:spcBef>
                <a:spcPts val="424"/>
              </a:spcBef>
            </a:pPr>
            <a:r>
              <a:rPr sz="1400" spc="3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书院是中国古代教育的重要</a:t>
            </a:r>
            <a:r>
              <a:rPr sz="1400" spc="2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</a:t>
            </a:r>
            <a:r>
              <a:rPr sz="14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式，通过</a:t>
            </a:r>
            <a:endParaRPr lang="Microsoft YaHei" altLang="Microsoft YaHei" sz="14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12700" algn="l" rtl="0" eaLnBrk="0">
              <a:lnSpc>
                <a:spcPct val="93000"/>
              </a:lnSpc>
              <a:spcBef>
                <a:spcPts val="424"/>
              </a:spcBef>
            </a:pPr>
            <a:r>
              <a:rPr sz="1400" spc="3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办书院，可以传承和弘扬传统</a:t>
            </a:r>
            <a:r>
              <a:rPr sz="1400" spc="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</a:t>
            </a:r>
            <a:r>
              <a:rPr sz="14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化，培</a:t>
            </a:r>
            <a:endParaRPr lang="Microsoft YaHei" altLang="Microsoft YaHei" sz="14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300"/>
          </a:p>
          <a:p>
            <a:pPr marL="12880" algn="l" rtl="0" eaLnBrk="0">
              <a:lnSpc>
                <a:spcPct val="92000"/>
              </a:lnSpc>
            </a:pPr>
            <a:r>
              <a:rPr sz="1400" spc="-4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养学生对中华文化的认同感和</a:t>
            </a:r>
            <a:r>
              <a:rPr sz="1400" spc="-3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</a:t>
            </a:r>
            <a:r>
              <a:rPr sz="14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豪感。</a:t>
            </a:r>
            <a:endParaRPr lang="Microsoft YaHei" altLang="Microsoft YaHei" sz="1400"/>
          </a:p>
        </p:txBody>
      </p:sp>
      <p:sp>
        <p:nvSpPr>
          <p:cNvPr id="91" name="textbox 91"/>
          <p:cNvSpPr/>
          <p:nvPr/>
        </p:nvSpPr>
        <p:spPr>
          <a:xfrm>
            <a:off x="442263" y="318468"/>
            <a:ext cx="2313304" cy="502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1"/>
              </a:spcBef>
              <a:tabLst>
                <a:tab pos="781684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项目意义</a:t>
            </a:r>
            <a:endParaRPr lang="Microsoft YaHei" altLang="Microsoft YaHei" sz="3000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9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" name="group 20"/>
          <p:cNvGrpSpPr/>
          <p:nvPr/>
        </p:nvGrpSpPr>
        <p:grpSpPr>
          <a:xfrm rot="21600000">
            <a:off x="1422400" y="1206500"/>
            <a:ext cx="3806118" cy="4454568"/>
            <a:chExt cx="3806118" cy="4454568"/>
          </a:xfrm>
        </p:grpSpPr>
        <p:pic>
          <p:nvPicPr>
            <p:cNvPr id="112" name="picture 1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806118" cy="4454568"/>
            </a:xfrm>
            <a:prstGeom prst="rect">
              <a:avLst/>
            </a:prstGeom>
          </p:spPr>
        </p:pic>
        <p:sp>
          <p:nvSpPr>
            <p:cNvPr id="113" name="textbox 113"/>
            <p:cNvSpPr/>
            <p:nvPr/>
          </p:nvSpPr>
          <p:spPr>
            <a:xfrm>
              <a:off x="-12700" y="-12700"/>
              <a:ext cx="3831590" cy="448055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marL="1758669" algn="l" rtl="0" eaLnBrk="0">
                <a:lnSpc>
                  <a:spcPts val="6588"/>
                </a:lnSpc>
                <a:spcBef>
                  <a:spcPts val="5"/>
                </a:spcBef>
              </a:pPr>
              <a:r>
                <a:rPr sz="3400" spc="0" baseline="47641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Pa</a:t>
              </a:r>
              <a:r>
                <a:rPr sz="2100" spc="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</a:t>
              </a:r>
              <a:r>
                <a:rPr sz="21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</a:t>
              </a:r>
              <a:r>
                <a:rPr sz="3400" spc="0" baseline="47641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rt</a:t>
              </a:r>
              <a:r>
                <a:rPr sz="2800" spc="0" baseline="-4260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  <a:endParaRPr lang="Microsoft YaHei" altLang="Microsoft YaHei" sz="1819"/>
            </a:p>
          </p:txBody>
        </p:sp>
        <p:sp>
          <p:nvSpPr>
            <p:cNvPr id="114" name="path"/>
            <p:cNvSpPr/>
            <p:nvPr/>
          </p:nvSpPr>
          <p:spPr>
            <a:xfrm>
              <a:off x="2082948" y="1895168"/>
              <a:ext cx="697244" cy="717964"/>
            </a:xfrm>
            <a:custGeom>
              <a:rect l="0" t="0" r="0" b="0"/>
              <a:pathLst>
                <a:path w="1098" h="1130">
                  <a:moveTo>
                    <a:pt x="1092" y="5"/>
                  </a:moveTo>
                  <a:lnTo>
                    <a:pt x="5" y="1125"/>
                  </a:lnTo>
                </a:path>
              </a:pathLst>
            </a:custGeom>
            <a:noFill/>
            <a:ln w="9525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5" name="textbox 115"/>
          <p:cNvSpPr/>
          <p:nvPr/>
        </p:nvSpPr>
        <p:spPr>
          <a:xfrm>
            <a:off x="5781331" y="3214657"/>
            <a:ext cx="2641600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946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4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  <a:r>
              <a:rPr sz="34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3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4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2" name="group 22"/>
          <p:cNvGrpSpPr/>
          <p:nvPr/>
        </p:nvGrpSpPr>
        <p:grpSpPr>
          <a:xfrm rot="21600000">
            <a:off x="1491031" y="3030193"/>
            <a:ext cx="10251924" cy="1273075"/>
            <a:chExt cx="10251924" cy="1273075"/>
          </a:xfrm>
        </p:grpSpPr>
        <p:pic>
          <p:nvPicPr>
            <p:cNvPr id="116" name="picture 1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0251924" cy="1273075"/>
            </a:xfrm>
            <a:prstGeom prst="rect">
              <a:avLst/>
            </a:prstGeom>
          </p:spPr>
        </p:pic>
        <p:sp>
          <p:nvSpPr>
            <p:cNvPr id="117" name="textbox 117"/>
            <p:cNvSpPr/>
            <p:nvPr/>
          </p:nvSpPr>
          <p:spPr>
            <a:xfrm>
              <a:off x="-12700" y="-12700"/>
              <a:ext cx="10277475" cy="12985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7000"/>
                </a:lnSpc>
              </a:pPr>
              <a:endParaRPr lang="Arial" altLang="Arial" sz="1000"/>
            </a:p>
            <a:p>
              <a:pPr algn="l" rtl="0" eaLnBrk="0">
                <a:lnSpc>
                  <a:spcPct val="137000"/>
                </a:lnSpc>
              </a:pPr>
              <a:endParaRPr lang="Arial" altLang="Arial" sz="1000"/>
            </a:p>
            <a:p>
              <a:pPr marL="291452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随着社会发展和人们生活水平的提高，人们对于精神文化生活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需求也越来越高，</a:t>
              </a:r>
              <a:endParaRPr lang="Microsoft YaHei" altLang="Microsoft YaHei" sz="1500"/>
            </a:p>
            <a:p>
              <a:pPr marL="284975" algn="l" rtl="0" eaLnBrk="0">
                <a:lnSpc>
                  <a:spcPts val="2155"/>
                </a:lnSpc>
              </a:pP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书院教育可以提供一种高雅、有深度的文化体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546100" y="4660899"/>
            <a:ext cx="10257348" cy="1271162"/>
            <a:chExt cx="10257348" cy="1271162"/>
          </a:xfrm>
        </p:grpSpPr>
        <p:pic>
          <p:nvPicPr>
            <p:cNvPr id="118" name="picture 1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0257348" cy="1271162"/>
            </a:xfrm>
            <a:prstGeom prst="rect">
              <a:avLst/>
            </a:prstGeom>
          </p:spPr>
        </p:pic>
        <p:sp>
          <p:nvSpPr>
            <p:cNvPr id="119" name="textbox 119"/>
            <p:cNvSpPr/>
            <p:nvPr/>
          </p:nvSpPr>
          <p:spPr>
            <a:xfrm>
              <a:off x="-12700" y="-12700"/>
              <a:ext cx="10283190" cy="131635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algn="l" rtl="0" eaLnBrk="0">
                <a:lnSpc>
                  <a:spcPct val="9064"/>
                </a:lnSpc>
              </a:pPr>
              <a:endParaRPr lang="Arial" altLang="Arial" sz="100"/>
            </a:p>
            <a:p>
              <a:pPr algn="r" rtl="0" eaLnBrk="0">
                <a:lnSpc>
                  <a:spcPct val="91000"/>
                </a:lnSpc>
              </a:pP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在国家大力弘扬中华优秀传统文化的背景下，书院教育也得到了政策支持和推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广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sp>
        <p:nvSpPr>
          <p:cNvPr id="120" name="textbox 120"/>
          <p:cNvSpPr/>
          <p:nvPr/>
        </p:nvSpPr>
        <p:spPr>
          <a:xfrm>
            <a:off x="2789746" y="1388509"/>
            <a:ext cx="8008619" cy="1287144"/>
          </a:xfrm>
          <a:prstGeom prst="rect">
            <a:avLst/>
          </a:prstGeom>
          <a:solidFill>
            <a:srgbClr val="26262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9995"/>
              </a:lnSpc>
            </a:pPr>
            <a:endParaRPr lang="Arial" altLang="Arial" sz="100"/>
          </a:p>
          <a:p>
            <a:pPr marL="794281" indent="7810" algn="l" rtl="0" eaLnBrk="0">
              <a:lnSpc>
                <a:spcPct val="122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当前市场上对于传统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文化和国学知识的需求逐渐增加，许多家长和教育机构开始重     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视传统文化的教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育。</a:t>
            </a:r>
            <a:endParaRPr lang="Microsoft YaHei" altLang="Microsoft YaHei" sz="1500"/>
          </a:p>
        </p:txBody>
      </p:sp>
      <p:pic>
        <p:nvPicPr>
          <p:cNvPr id="121" name="picture 1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3400" y="1384300"/>
            <a:ext cx="2256056" cy="1267967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442263" y="318468"/>
            <a:ext cx="3075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9940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状</a:t>
            </a:r>
            <a:endParaRPr lang="Microsoft YaHei" altLang="Microsoft YaHei" sz="300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2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" name="picture 1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6300" y="1866900"/>
            <a:ext cx="2050688" cy="3916434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90900" y="1866900"/>
            <a:ext cx="2050688" cy="3916434"/>
          </a:xfrm>
          <a:prstGeom prst="rect">
            <a:avLst/>
          </a:prstGeom>
        </p:spPr>
      </p:pic>
      <p:pic>
        <p:nvPicPr>
          <p:cNvPr id="145" name="picture 1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905500" y="1866900"/>
            <a:ext cx="2050688" cy="3916434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8393714" y="3999507"/>
            <a:ext cx="2517139" cy="14808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7000"/>
              </a:lnSpc>
            </a:pPr>
            <a:endParaRPr lang="Arial" altLang="Arial" sz="300"/>
          </a:p>
          <a:p>
            <a:pPr marL="508000" algn="l" rtl="0" eaLnBrk="0">
              <a:lnSpc>
                <a:spcPct val="85000"/>
              </a:lnSpc>
              <a:spcBef>
                <a:spcPts val="1"/>
              </a:spcBef>
              <a:tabLst>
                <a:tab pos="1329689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0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3000"/>
          </a:p>
          <a:p>
            <a:pPr algn="l" rtl="0" eaLnBrk="0">
              <a:lnSpc>
                <a:spcPct val="112000"/>
              </a:lnSpc>
            </a:pPr>
            <a:endParaRPr lang="Arial" altLang="Arial" sz="600"/>
          </a:p>
          <a:p>
            <a:pPr marL="106025" indent="171" algn="l" rtl="0" eaLnBrk="0">
              <a:lnSpc>
                <a:spcPct val="156000"/>
              </a:lnSpc>
              <a:spcBef>
                <a:spcPts val="6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针对不同客户群体，可以提供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制化的课程和服务，满足不同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层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次和年龄段的需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47" name="path"/>
          <p:cNvSpPr/>
          <p:nvPr/>
        </p:nvSpPr>
        <p:spPr>
          <a:xfrm>
            <a:off x="8406414" y="4012207"/>
            <a:ext cx="495300" cy="456010"/>
          </a:xfrm>
          <a:custGeom>
            <a:rect l="0" t="0" r="0" b="0"/>
            <a:pathLst>
              <a:path w="780" h="718">
                <a:moveTo>
                  <a:pt x="220" y="704"/>
                </a:moveTo>
                <a:cubicBezTo>
                  <a:pt x="231" y="716"/>
                  <a:pt x="250" y="718"/>
                  <a:pt x="263" y="706"/>
                </a:cubicBezTo>
                <a:lnTo>
                  <a:pt x="263" y="706"/>
                </a:lnTo>
                <a:lnTo>
                  <a:pt x="766" y="251"/>
                </a:lnTo>
                <a:lnTo>
                  <a:pt x="766" y="251"/>
                </a:lnTo>
                <a:cubicBezTo>
                  <a:pt x="778" y="240"/>
                  <a:pt x="780" y="221"/>
                  <a:pt x="769" y="208"/>
                </a:cubicBezTo>
                <a:lnTo>
                  <a:pt x="769" y="208"/>
                </a:lnTo>
                <a:lnTo>
                  <a:pt x="638" y="65"/>
                </a:lnTo>
                <a:lnTo>
                  <a:pt x="638" y="65"/>
                </a:lnTo>
                <a:cubicBezTo>
                  <a:pt x="626" y="52"/>
                  <a:pt x="607" y="52"/>
                  <a:pt x="595" y="63"/>
                </a:cubicBezTo>
                <a:lnTo>
                  <a:pt x="595" y="63"/>
                </a:lnTo>
                <a:lnTo>
                  <a:pt x="166" y="449"/>
                </a:lnTo>
                <a:lnTo>
                  <a:pt x="166" y="449"/>
                </a:lnTo>
                <a:cubicBezTo>
                  <a:pt x="154" y="461"/>
                  <a:pt x="153" y="480"/>
                  <a:pt x="165" y="492"/>
                </a:cubicBezTo>
                <a:lnTo>
                  <a:pt x="165" y="492"/>
                </a:lnTo>
                <a:lnTo>
                  <a:pt x="235" y="570"/>
                </a:lnTo>
                <a:lnTo>
                  <a:pt x="235" y="570"/>
                </a:lnTo>
                <a:cubicBezTo>
                  <a:pt x="246" y="582"/>
                  <a:pt x="266" y="583"/>
                  <a:pt x="278" y="571"/>
                </a:cubicBezTo>
                <a:lnTo>
                  <a:pt x="278" y="571"/>
                </a:lnTo>
                <a:lnTo>
                  <a:pt x="458" y="409"/>
                </a:lnTo>
                <a:lnTo>
                  <a:pt x="458" y="409"/>
                </a:lnTo>
                <a:cubicBezTo>
                  <a:pt x="470" y="398"/>
                  <a:pt x="472" y="378"/>
                  <a:pt x="461" y="366"/>
                </a:cubicBezTo>
                <a:lnTo>
                  <a:pt x="461" y="366"/>
                </a:lnTo>
                <a:lnTo>
                  <a:pt x="439" y="343"/>
                </a:lnTo>
                <a:lnTo>
                  <a:pt x="259" y="507"/>
                </a:lnTo>
                <a:lnTo>
                  <a:pt x="231" y="475"/>
                </a:lnTo>
                <a:lnTo>
                  <a:pt x="614" y="128"/>
                </a:lnTo>
                <a:lnTo>
                  <a:pt x="703" y="226"/>
                </a:lnTo>
                <a:lnTo>
                  <a:pt x="244" y="641"/>
                </a:lnTo>
                <a:lnTo>
                  <a:pt x="77" y="456"/>
                </a:lnTo>
                <a:lnTo>
                  <a:pt x="543" y="34"/>
                </a:lnTo>
                <a:lnTo>
                  <a:pt x="523" y="13"/>
                </a:lnTo>
                <a:lnTo>
                  <a:pt x="523" y="13"/>
                </a:lnTo>
                <a:cubicBezTo>
                  <a:pt x="511" y="0"/>
                  <a:pt x="492" y="0"/>
                  <a:pt x="480" y="10"/>
                </a:cubicBezTo>
                <a:lnTo>
                  <a:pt x="480" y="10"/>
                </a:lnTo>
                <a:lnTo>
                  <a:pt x="13" y="432"/>
                </a:lnTo>
                <a:lnTo>
                  <a:pt x="13" y="432"/>
                </a:lnTo>
                <a:cubicBezTo>
                  <a:pt x="1" y="442"/>
                  <a:pt x="0" y="461"/>
                  <a:pt x="12" y="475"/>
                </a:cubicBezTo>
                <a:lnTo>
                  <a:pt x="12" y="475"/>
                </a:lnTo>
                <a:lnTo>
                  <a:pt x="220" y="704"/>
                </a:lnTo>
                <a:close/>
              </a:path>
            </a:pathLst>
          </a:custGeom>
          <a:solidFill>
            <a:srgbClr val="1D1D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8" name="textbox 148"/>
          <p:cNvSpPr/>
          <p:nvPr/>
        </p:nvSpPr>
        <p:spPr>
          <a:xfrm>
            <a:off x="8488926" y="2718924"/>
            <a:ext cx="2559685" cy="829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949"/>
              </a:lnSpc>
            </a:pPr>
            <a:endParaRPr lang="Arial" altLang="Arial" sz="100"/>
          </a:p>
          <a:p>
            <a:pPr marL="34131" algn="l" rtl="0" eaLnBrk="0">
              <a:lnSpc>
                <a:spcPct val="86000"/>
              </a:lnSpc>
            </a:pPr>
            <a:r>
              <a:rPr sz="13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目标客户主要为对传统文化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</a:t>
            </a:r>
            <a:endParaRPr lang="Microsoft YaHei" altLang="Microsoft YaHei" sz="1300"/>
          </a:p>
          <a:p>
            <a:pPr marL="13214" indent="-514" algn="l" rtl="0" eaLnBrk="0">
              <a:lnSpc>
                <a:spcPct val="159000"/>
              </a:lnSpc>
              <a:spcBef>
                <a:spcPts val="28"/>
              </a:spcBef>
            </a:pP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学知识感兴趣的人群，包</a:t>
            </a: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括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学生、  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家长、教师、文化爱好者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等。</a:t>
            </a:r>
            <a:endParaRPr lang="Microsoft YaHei" altLang="Microsoft YaHei" sz="1300"/>
          </a:p>
        </p:txBody>
      </p:sp>
      <p:sp>
        <p:nvSpPr>
          <p:cNvPr id="149" name="textbox 149"/>
          <p:cNvSpPr/>
          <p:nvPr/>
        </p:nvSpPr>
        <p:spPr>
          <a:xfrm>
            <a:off x="442263" y="318468"/>
            <a:ext cx="3075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1"/>
              </a:spcBef>
              <a:tabLst>
                <a:tab pos="819785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5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目标客户群</a:t>
            </a:r>
            <a:r>
              <a:rPr sz="3000" spc="-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</a:t>
            </a:r>
            <a:endParaRPr lang="Microsoft YaHei" altLang="Microsoft YaHei" sz="3000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5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0" name="path"/>
          <p:cNvSpPr/>
          <p:nvPr/>
        </p:nvSpPr>
        <p:spPr>
          <a:xfrm>
            <a:off x="8497344" y="2041070"/>
            <a:ext cx="313439" cy="495300"/>
          </a:xfrm>
          <a:custGeom>
            <a:rect l="0" t="0" r="0" b="0"/>
            <a:pathLst>
              <a:path w="492" h="780">
                <a:moveTo>
                  <a:pt x="188" y="731"/>
                </a:moveTo>
                <a:cubicBezTo>
                  <a:pt x="195" y="725"/>
                  <a:pt x="205" y="725"/>
                  <a:pt x="211" y="732"/>
                </a:cubicBezTo>
                <a:lnTo>
                  <a:pt x="211" y="732"/>
                </a:lnTo>
                <a:cubicBezTo>
                  <a:pt x="230" y="753"/>
                  <a:pt x="263" y="753"/>
                  <a:pt x="282" y="732"/>
                </a:cubicBezTo>
                <a:lnTo>
                  <a:pt x="282" y="732"/>
                </a:lnTo>
                <a:cubicBezTo>
                  <a:pt x="288" y="725"/>
                  <a:pt x="298" y="725"/>
                  <a:pt x="305" y="731"/>
                </a:cubicBezTo>
                <a:lnTo>
                  <a:pt x="305" y="731"/>
                </a:lnTo>
                <a:cubicBezTo>
                  <a:pt x="311" y="737"/>
                  <a:pt x="311" y="747"/>
                  <a:pt x="306" y="753"/>
                </a:cubicBezTo>
                <a:lnTo>
                  <a:pt x="306" y="753"/>
                </a:lnTo>
                <a:cubicBezTo>
                  <a:pt x="290" y="770"/>
                  <a:pt x="269" y="780"/>
                  <a:pt x="246" y="780"/>
                </a:cubicBezTo>
                <a:lnTo>
                  <a:pt x="246" y="780"/>
                </a:lnTo>
                <a:cubicBezTo>
                  <a:pt x="224" y="780"/>
                  <a:pt x="202" y="770"/>
                  <a:pt x="187" y="753"/>
                </a:cubicBezTo>
                <a:lnTo>
                  <a:pt x="187" y="753"/>
                </a:lnTo>
                <a:cubicBezTo>
                  <a:pt x="181" y="747"/>
                  <a:pt x="182" y="737"/>
                  <a:pt x="188" y="731"/>
                </a:cubicBezTo>
                <a:moveTo>
                  <a:pt x="361" y="638"/>
                </a:moveTo>
                <a:cubicBezTo>
                  <a:pt x="369" y="636"/>
                  <a:pt x="378" y="641"/>
                  <a:pt x="380" y="650"/>
                </a:cubicBezTo>
                <a:lnTo>
                  <a:pt x="380" y="650"/>
                </a:lnTo>
                <a:cubicBezTo>
                  <a:pt x="382" y="658"/>
                  <a:pt x="377" y="667"/>
                  <a:pt x="369" y="669"/>
                </a:cubicBezTo>
                <a:lnTo>
                  <a:pt x="369" y="669"/>
                </a:lnTo>
                <a:cubicBezTo>
                  <a:pt x="290" y="689"/>
                  <a:pt x="211" y="709"/>
                  <a:pt x="132" y="728"/>
                </a:cubicBezTo>
                <a:lnTo>
                  <a:pt x="132" y="728"/>
                </a:lnTo>
                <a:cubicBezTo>
                  <a:pt x="123" y="730"/>
                  <a:pt x="115" y="725"/>
                  <a:pt x="112" y="717"/>
                </a:cubicBezTo>
                <a:lnTo>
                  <a:pt x="112" y="717"/>
                </a:lnTo>
                <a:cubicBezTo>
                  <a:pt x="110" y="708"/>
                  <a:pt x="115" y="700"/>
                  <a:pt x="124" y="697"/>
                </a:cubicBezTo>
                <a:lnTo>
                  <a:pt x="124" y="697"/>
                </a:lnTo>
                <a:cubicBezTo>
                  <a:pt x="203" y="678"/>
                  <a:pt x="282" y="658"/>
                  <a:pt x="361" y="638"/>
                </a:cubicBezTo>
                <a:moveTo>
                  <a:pt x="361" y="580"/>
                </a:moveTo>
                <a:cubicBezTo>
                  <a:pt x="369" y="578"/>
                  <a:pt x="378" y="583"/>
                  <a:pt x="380" y="592"/>
                </a:cubicBezTo>
                <a:lnTo>
                  <a:pt x="380" y="592"/>
                </a:lnTo>
                <a:cubicBezTo>
                  <a:pt x="382" y="600"/>
                  <a:pt x="377" y="609"/>
                  <a:pt x="369" y="611"/>
                </a:cubicBezTo>
                <a:lnTo>
                  <a:pt x="369" y="611"/>
                </a:lnTo>
                <a:cubicBezTo>
                  <a:pt x="290" y="631"/>
                  <a:pt x="211" y="651"/>
                  <a:pt x="132" y="670"/>
                </a:cubicBezTo>
                <a:lnTo>
                  <a:pt x="132" y="670"/>
                </a:lnTo>
                <a:cubicBezTo>
                  <a:pt x="123" y="672"/>
                  <a:pt x="115" y="667"/>
                  <a:pt x="112" y="659"/>
                </a:cubicBezTo>
                <a:lnTo>
                  <a:pt x="112" y="659"/>
                </a:lnTo>
                <a:cubicBezTo>
                  <a:pt x="110" y="650"/>
                  <a:pt x="115" y="642"/>
                  <a:pt x="124" y="639"/>
                </a:cubicBezTo>
                <a:lnTo>
                  <a:pt x="124" y="639"/>
                </a:lnTo>
                <a:cubicBezTo>
                  <a:pt x="203" y="620"/>
                  <a:pt x="282" y="600"/>
                  <a:pt x="361" y="580"/>
                </a:cubicBezTo>
                <a:moveTo>
                  <a:pt x="246" y="291"/>
                </a:moveTo>
                <a:cubicBezTo>
                  <a:pt x="252" y="291"/>
                  <a:pt x="258" y="291"/>
                  <a:pt x="264" y="291"/>
                </a:cubicBezTo>
                <a:lnTo>
                  <a:pt x="264" y="291"/>
                </a:lnTo>
                <a:cubicBezTo>
                  <a:pt x="270" y="292"/>
                  <a:pt x="275" y="292"/>
                  <a:pt x="281" y="293"/>
                </a:cubicBezTo>
                <a:lnTo>
                  <a:pt x="281" y="293"/>
                </a:lnTo>
                <a:cubicBezTo>
                  <a:pt x="287" y="294"/>
                  <a:pt x="293" y="295"/>
                  <a:pt x="298" y="296"/>
                </a:cubicBezTo>
                <a:lnTo>
                  <a:pt x="298" y="296"/>
                </a:lnTo>
                <a:cubicBezTo>
                  <a:pt x="304" y="298"/>
                  <a:pt x="310" y="299"/>
                  <a:pt x="316" y="301"/>
                </a:cubicBezTo>
                <a:lnTo>
                  <a:pt x="316" y="301"/>
                </a:lnTo>
                <a:cubicBezTo>
                  <a:pt x="328" y="305"/>
                  <a:pt x="331" y="321"/>
                  <a:pt x="321" y="329"/>
                </a:cubicBezTo>
                <a:lnTo>
                  <a:pt x="321" y="329"/>
                </a:lnTo>
                <a:cubicBezTo>
                  <a:pt x="320" y="329"/>
                  <a:pt x="320" y="330"/>
                  <a:pt x="319" y="330"/>
                </a:cubicBezTo>
                <a:lnTo>
                  <a:pt x="319" y="330"/>
                </a:lnTo>
                <a:cubicBezTo>
                  <a:pt x="319" y="330"/>
                  <a:pt x="318" y="331"/>
                  <a:pt x="318" y="331"/>
                </a:cubicBezTo>
                <a:lnTo>
                  <a:pt x="318" y="331"/>
                </a:lnTo>
                <a:cubicBezTo>
                  <a:pt x="317" y="332"/>
                  <a:pt x="317" y="333"/>
                  <a:pt x="316" y="333"/>
                </a:cubicBezTo>
                <a:lnTo>
                  <a:pt x="316" y="333"/>
                </a:lnTo>
                <a:cubicBezTo>
                  <a:pt x="316" y="334"/>
                  <a:pt x="315" y="335"/>
                  <a:pt x="315" y="335"/>
                </a:cubicBezTo>
                <a:lnTo>
                  <a:pt x="315" y="335"/>
                </a:lnTo>
                <a:cubicBezTo>
                  <a:pt x="314" y="336"/>
                  <a:pt x="314" y="337"/>
                  <a:pt x="313" y="338"/>
                </a:cubicBezTo>
                <a:lnTo>
                  <a:pt x="313" y="338"/>
                </a:lnTo>
                <a:cubicBezTo>
                  <a:pt x="313" y="338"/>
                  <a:pt x="312" y="339"/>
                  <a:pt x="312" y="340"/>
                </a:cubicBezTo>
                <a:lnTo>
                  <a:pt x="312" y="340"/>
                </a:lnTo>
                <a:cubicBezTo>
                  <a:pt x="311" y="341"/>
                  <a:pt x="310" y="342"/>
                  <a:pt x="310" y="343"/>
                </a:cubicBezTo>
                <a:lnTo>
                  <a:pt x="310" y="343"/>
                </a:lnTo>
                <a:cubicBezTo>
                  <a:pt x="309" y="344"/>
                  <a:pt x="309" y="345"/>
                  <a:pt x="308" y="346"/>
                </a:cubicBezTo>
                <a:lnTo>
                  <a:pt x="308" y="346"/>
                </a:lnTo>
                <a:cubicBezTo>
                  <a:pt x="308" y="347"/>
                  <a:pt x="307" y="348"/>
                  <a:pt x="307" y="349"/>
                </a:cubicBezTo>
                <a:lnTo>
                  <a:pt x="307" y="349"/>
                </a:lnTo>
                <a:cubicBezTo>
                  <a:pt x="306" y="351"/>
                  <a:pt x="306" y="352"/>
                  <a:pt x="305" y="353"/>
                </a:cubicBezTo>
                <a:lnTo>
                  <a:pt x="305" y="353"/>
                </a:lnTo>
                <a:cubicBezTo>
                  <a:pt x="305" y="354"/>
                  <a:pt x="304" y="356"/>
                  <a:pt x="304" y="357"/>
                </a:cubicBezTo>
                <a:lnTo>
                  <a:pt x="304" y="357"/>
                </a:lnTo>
                <a:cubicBezTo>
                  <a:pt x="303" y="359"/>
                  <a:pt x="303" y="360"/>
                  <a:pt x="302" y="361"/>
                </a:cubicBezTo>
                <a:lnTo>
                  <a:pt x="302" y="361"/>
                </a:lnTo>
                <a:cubicBezTo>
                  <a:pt x="302" y="363"/>
                  <a:pt x="301" y="365"/>
                  <a:pt x="301" y="366"/>
                </a:cubicBezTo>
                <a:lnTo>
                  <a:pt x="301" y="366"/>
                </a:lnTo>
                <a:cubicBezTo>
                  <a:pt x="300" y="368"/>
                  <a:pt x="300" y="369"/>
                  <a:pt x="299" y="371"/>
                </a:cubicBezTo>
                <a:lnTo>
                  <a:pt x="299" y="371"/>
                </a:lnTo>
                <a:cubicBezTo>
                  <a:pt x="299" y="373"/>
                  <a:pt x="298" y="374"/>
                  <a:pt x="298" y="376"/>
                </a:cubicBezTo>
                <a:lnTo>
                  <a:pt x="298" y="376"/>
                </a:lnTo>
                <a:cubicBezTo>
                  <a:pt x="298" y="378"/>
                  <a:pt x="297" y="380"/>
                  <a:pt x="297" y="382"/>
                </a:cubicBezTo>
                <a:lnTo>
                  <a:pt x="297" y="382"/>
                </a:lnTo>
                <a:cubicBezTo>
                  <a:pt x="296" y="384"/>
                  <a:pt x="296" y="385"/>
                  <a:pt x="295" y="387"/>
                </a:cubicBezTo>
                <a:lnTo>
                  <a:pt x="295" y="387"/>
                </a:lnTo>
                <a:cubicBezTo>
                  <a:pt x="295" y="391"/>
                  <a:pt x="294" y="396"/>
                  <a:pt x="293" y="400"/>
                </a:cubicBezTo>
                <a:lnTo>
                  <a:pt x="293" y="400"/>
                </a:lnTo>
                <a:cubicBezTo>
                  <a:pt x="292" y="404"/>
                  <a:pt x="292" y="409"/>
                  <a:pt x="291" y="413"/>
                </a:cubicBezTo>
                <a:lnTo>
                  <a:pt x="291" y="413"/>
                </a:lnTo>
                <a:cubicBezTo>
                  <a:pt x="290" y="417"/>
                  <a:pt x="290" y="420"/>
                  <a:pt x="289" y="424"/>
                </a:cubicBezTo>
                <a:lnTo>
                  <a:pt x="289" y="424"/>
                </a:lnTo>
                <a:cubicBezTo>
                  <a:pt x="289" y="429"/>
                  <a:pt x="288" y="434"/>
                  <a:pt x="288" y="439"/>
                </a:cubicBezTo>
                <a:lnTo>
                  <a:pt x="288" y="439"/>
                </a:lnTo>
                <a:cubicBezTo>
                  <a:pt x="287" y="445"/>
                  <a:pt x="287" y="450"/>
                  <a:pt x="286" y="456"/>
                </a:cubicBezTo>
                <a:lnTo>
                  <a:pt x="286" y="456"/>
                </a:lnTo>
                <a:cubicBezTo>
                  <a:pt x="286" y="462"/>
                  <a:pt x="285" y="467"/>
                  <a:pt x="285" y="473"/>
                </a:cubicBezTo>
                <a:lnTo>
                  <a:pt x="285" y="473"/>
                </a:lnTo>
                <a:cubicBezTo>
                  <a:pt x="285" y="482"/>
                  <a:pt x="277" y="489"/>
                  <a:pt x="268" y="488"/>
                </a:cubicBezTo>
                <a:lnTo>
                  <a:pt x="268" y="488"/>
                </a:lnTo>
                <a:cubicBezTo>
                  <a:pt x="259" y="488"/>
                  <a:pt x="253" y="480"/>
                  <a:pt x="253" y="471"/>
                </a:cubicBezTo>
                <a:lnTo>
                  <a:pt x="253" y="471"/>
                </a:lnTo>
                <a:cubicBezTo>
                  <a:pt x="254" y="463"/>
                  <a:pt x="254" y="455"/>
                  <a:pt x="255" y="448"/>
                </a:cubicBezTo>
                <a:lnTo>
                  <a:pt x="255" y="448"/>
                </a:lnTo>
                <a:cubicBezTo>
                  <a:pt x="255" y="444"/>
                  <a:pt x="256" y="440"/>
                  <a:pt x="256" y="436"/>
                </a:cubicBezTo>
                <a:lnTo>
                  <a:pt x="256" y="436"/>
                </a:lnTo>
                <a:cubicBezTo>
                  <a:pt x="256" y="433"/>
                  <a:pt x="257" y="429"/>
                  <a:pt x="257" y="426"/>
                </a:cubicBezTo>
                <a:lnTo>
                  <a:pt x="257" y="426"/>
                </a:lnTo>
                <a:cubicBezTo>
                  <a:pt x="258" y="422"/>
                  <a:pt x="258" y="419"/>
                  <a:pt x="258" y="415"/>
                </a:cubicBezTo>
                <a:lnTo>
                  <a:pt x="258" y="415"/>
                </a:lnTo>
                <a:cubicBezTo>
                  <a:pt x="259" y="413"/>
                  <a:pt x="259" y="411"/>
                  <a:pt x="259" y="409"/>
                </a:cubicBezTo>
                <a:lnTo>
                  <a:pt x="259" y="409"/>
                </a:lnTo>
                <a:cubicBezTo>
                  <a:pt x="260" y="405"/>
                  <a:pt x="260" y="402"/>
                  <a:pt x="261" y="399"/>
                </a:cubicBezTo>
                <a:lnTo>
                  <a:pt x="261" y="399"/>
                </a:lnTo>
                <a:cubicBezTo>
                  <a:pt x="261" y="396"/>
                  <a:pt x="262" y="393"/>
                  <a:pt x="262" y="390"/>
                </a:cubicBezTo>
                <a:lnTo>
                  <a:pt x="262" y="390"/>
                </a:lnTo>
                <a:cubicBezTo>
                  <a:pt x="263" y="387"/>
                  <a:pt x="264" y="384"/>
                  <a:pt x="264" y="381"/>
                </a:cubicBezTo>
                <a:lnTo>
                  <a:pt x="264" y="381"/>
                </a:lnTo>
                <a:cubicBezTo>
                  <a:pt x="265" y="378"/>
                  <a:pt x="265" y="375"/>
                  <a:pt x="266" y="372"/>
                </a:cubicBezTo>
                <a:lnTo>
                  <a:pt x="266" y="372"/>
                </a:lnTo>
                <a:cubicBezTo>
                  <a:pt x="267" y="370"/>
                  <a:pt x="267" y="367"/>
                  <a:pt x="268" y="364"/>
                </a:cubicBezTo>
                <a:lnTo>
                  <a:pt x="268" y="364"/>
                </a:lnTo>
                <a:cubicBezTo>
                  <a:pt x="269" y="362"/>
                  <a:pt x="270" y="359"/>
                  <a:pt x="270" y="357"/>
                </a:cubicBezTo>
                <a:lnTo>
                  <a:pt x="270" y="357"/>
                </a:lnTo>
                <a:cubicBezTo>
                  <a:pt x="271" y="354"/>
                  <a:pt x="272" y="352"/>
                  <a:pt x="273" y="350"/>
                </a:cubicBezTo>
                <a:lnTo>
                  <a:pt x="273" y="350"/>
                </a:lnTo>
                <a:cubicBezTo>
                  <a:pt x="273" y="347"/>
                  <a:pt x="274" y="345"/>
                  <a:pt x="275" y="343"/>
                </a:cubicBezTo>
                <a:lnTo>
                  <a:pt x="275" y="343"/>
                </a:lnTo>
                <a:cubicBezTo>
                  <a:pt x="276" y="341"/>
                  <a:pt x="277" y="339"/>
                  <a:pt x="278" y="337"/>
                </a:cubicBezTo>
                <a:lnTo>
                  <a:pt x="278" y="337"/>
                </a:lnTo>
                <a:cubicBezTo>
                  <a:pt x="279" y="334"/>
                  <a:pt x="280" y="332"/>
                  <a:pt x="281" y="330"/>
                </a:cubicBezTo>
                <a:lnTo>
                  <a:pt x="281" y="330"/>
                </a:lnTo>
                <a:cubicBezTo>
                  <a:pt x="281" y="330"/>
                  <a:pt x="281" y="329"/>
                  <a:pt x="282" y="328"/>
                </a:cubicBezTo>
                <a:lnTo>
                  <a:pt x="282" y="328"/>
                </a:lnTo>
                <a:cubicBezTo>
                  <a:pt x="282" y="327"/>
                  <a:pt x="283" y="327"/>
                  <a:pt x="283" y="326"/>
                </a:cubicBezTo>
                <a:lnTo>
                  <a:pt x="283" y="326"/>
                </a:lnTo>
                <a:cubicBezTo>
                  <a:pt x="281" y="326"/>
                  <a:pt x="279" y="325"/>
                  <a:pt x="276" y="325"/>
                </a:cubicBezTo>
                <a:lnTo>
                  <a:pt x="276" y="325"/>
                </a:lnTo>
                <a:cubicBezTo>
                  <a:pt x="271" y="324"/>
                  <a:pt x="266" y="324"/>
                  <a:pt x="261" y="323"/>
                </a:cubicBezTo>
                <a:lnTo>
                  <a:pt x="261" y="323"/>
                </a:lnTo>
                <a:cubicBezTo>
                  <a:pt x="256" y="323"/>
                  <a:pt x="251" y="323"/>
                  <a:pt x="246" y="323"/>
                </a:cubicBezTo>
                <a:lnTo>
                  <a:pt x="246" y="323"/>
                </a:lnTo>
                <a:cubicBezTo>
                  <a:pt x="241" y="323"/>
                  <a:pt x="236" y="323"/>
                  <a:pt x="231" y="323"/>
                </a:cubicBezTo>
                <a:lnTo>
                  <a:pt x="231" y="323"/>
                </a:lnTo>
                <a:cubicBezTo>
                  <a:pt x="226" y="324"/>
                  <a:pt x="221" y="324"/>
                  <a:pt x="216" y="325"/>
                </a:cubicBezTo>
                <a:lnTo>
                  <a:pt x="216" y="325"/>
                </a:lnTo>
                <a:cubicBezTo>
                  <a:pt x="214" y="325"/>
                  <a:pt x="212" y="326"/>
                  <a:pt x="210" y="326"/>
                </a:cubicBezTo>
                <a:lnTo>
                  <a:pt x="210" y="326"/>
                </a:lnTo>
                <a:cubicBezTo>
                  <a:pt x="210" y="327"/>
                  <a:pt x="210" y="327"/>
                  <a:pt x="211" y="328"/>
                </a:cubicBezTo>
                <a:lnTo>
                  <a:pt x="211" y="328"/>
                </a:lnTo>
                <a:cubicBezTo>
                  <a:pt x="211" y="329"/>
                  <a:pt x="212" y="330"/>
                  <a:pt x="212" y="330"/>
                </a:cubicBezTo>
                <a:lnTo>
                  <a:pt x="212" y="330"/>
                </a:lnTo>
                <a:cubicBezTo>
                  <a:pt x="213" y="332"/>
                  <a:pt x="214" y="334"/>
                  <a:pt x="215" y="337"/>
                </a:cubicBezTo>
                <a:lnTo>
                  <a:pt x="215" y="337"/>
                </a:lnTo>
                <a:cubicBezTo>
                  <a:pt x="216" y="339"/>
                  <a:pt x="217" y="341"/>
                  <a:pt x="218" y="343"/>
                </a:cubicBezTo>
                <a:lnTo>
                  <a:pt x="218" y="343"/>
                </a:lnTo>
                <a:cubicBezTo>
                  <a:pt x="218" y="345"/>
                  <a:pt x="219" y="347"/>
                  <a:pt x="220" y="350"/>
                </a:cubicBezTo>
                <a:lnTo>
                  <a:pt x="220" y="350"/>
                </a:lnTo>
                <a:cubicBezTo>
                  <a:pt x="221" y="352"/>
                  <a:pt x="222" y="354"/>
                  <a:pt x="222" y="357"/>
                </a:cubicBezTo>
                <a:lnTo>
                  <a:pt x="222" y="357"/>
                </a:lnTo>
                <a:cubicBezTo>
                  <a:pt x="223" y="359"/>
                  <a:pt x="224" y="362"/>
                  <a:pt x="225" y="364"/>
                </a:cubicBezTo>
                <a:lnTo>
                  <a:pt x="225" y="364"/>
                </a:lnTo>
                <a:cubicBezTo>
                  <a:pt x="225" y="367"/>
                  <a:pt x="226" y="370"/>
                  <a:pt x="227" y="372"/>
                </a:cubicBezTo>
                <a:lnTo>
                  <a:pt x="227" y="372"/>
                </a:lnTo>
                <a:cubicBezTo>
                  <a:pt x="227" y="375"/>
                  <a:pt x="228" y="378"/>
                  <a:pt x="228" y="381"/>
                </a:cubicBezTo>
                <a:lnTo>
                  <a:pt x="228" y="381"/>
                </a:lnTo>
                <a:cubicBezTo>
                  <a:pt x="229" y="384"/>
                  <a:pt x="230" y="387"/>
                  <a:pt x="230" y="390"/>
                </a:cubicBezTo>
                <a:lnTo>
                  <a:pt x="230" y="390"/>
                </a:lnTo>
                <a:cubicBezTo>
                  <a:pt x="231" y="393"/>
                  <a:pt x="231" y="396"/>
                  <a:pt x="232" y="399"/>
                </a:cubicBezTo>
                <a:lnTo>
                  <a:pt x="232" y="399"/>
                </a:lnTo>
                <a:cubicBezTo>
                  <a:pt x="232" y="402"/>
                  <a:pt x="233" y="405"/>
                  <a:pt x="233" y="409"/>
                </a:cubicBezTo>
                <a:lnTo>
                  <a:pt x="233" y="409"/>
                </a:lnTo>
                <a:cubicBezTo>
                  <a:pt x="234" y="414"/>
                  <a:pt x="235" y="420"/>
                  <a:pt x="236" y="426"/>
                </a:cubicBezTo>
                <a:lnTo>
                  <a:pt x="236" y="426"/>
                </a:lnTo>
                <a:cubicBezTo>
                  <a:pt x="236" y="433"/>
                  <a:pt x="237" y="440"/>
                  <a:pt x="238" y="448"/>
                </a:cubicBezTo>
                <a:lnTo>
                  <a:pt x="238" y="448"/>
                </a:lnTo>
                <a:cubicBezTo>
                  <a:pt x="238" y="455"/>
                  <a:pt x="239" y="463"/>
                  <a:pt x="239" y="471"/>
                </a:cubicBezTo>
                <a:lnTo>
                  <a:pt x="239" y="471"/>
                </a:lnTo>
                <a:cubicBezTo>
                  <a:pt x="240" y="480"/>
                  <a:pt x="233" y="488"/>
                  <a:pt x="224" y="488"/>
                </a:cubicBezTo>
                <a:lnTo>
                  <a:pt x="224" y="488"/>
                </a:lnTo>
                <a:cubicBezTo>
                  <a:pt x="216" y="489"/>
                  <a:pt x="208" y="482"/>
                  <a:pt x="208" y="473"/>
                </a:cubicBezTo>
                <a:lnTo>
                  <a:pt x="208" y="473"/>
                </a:lnTo>
                <a:cubicBezTo>
                  <a:pt x="207" y="467"/>
                  <a:pt x="207" y="462"/>
                  <a:pt x="206" y="456"/>
                </a:cubicBezTo>
                <a:lnTo>
                  <a:pt x="206" y="456"/>
                </a:lnTo>
                <a:cubicBezTo>
                  <a:pt x="206" y="450"/>
                  <a:pt x="205" y="445"/>
                  <a:pt x="205" y="439"/>
                </a:cubicBezTo>
                <a:lnTo>
                  <a:pt x="205" y="439"/>
                </a:lnTo>
                <a:cubicBezTo>
                  <a:pt x="204" y="434"/>
                  <a:pt x="204" y="429"/>
                  <a:pt x="203" y="424"/>
                </a:cubicBezTo>
                <a:lnTo>
                  <a:pt x="203" y="424"/>
                </a:lnTo>
                <a:cubicBezTo>
                  <a:pt x="203" y="420"/>
                  <a:pt x="202" y="417"/>
                  <a:pt x="202" y="413"/>
                </a:cubicBezTo>
                <a:lnTo>
                  <a:pt x="202" y="413"/>
                </a:lnTo>
                <a:cubicBezTo>
                  <a:pt x="201" y="409"/>
                  <a:pt x="200" y="404"/>
                  <a:pt x="200" y="400"/>
                </a:cubicBezTo>
                <a:lnTo>
                  <a:pt x="200" y="400"/>
                </a:lnTo>
                <a:cubicBezTo>
                  <a:pt x="199" y="396"/>
                  <a:pt x="198" y="391"/>
                  <a:pt x="197" y="387"/>
                </a:cubicBezTo>
                <a:lnTo>
                  <a:pt x="197" y="387"/>
                </a:lnTo>
                <a:cubicBezTo>
                  <a:pt x="196" y="384"/>
                  <a:pt x="196" y="380"/>
                  <a:pt x="195" y="376"/>
                </a:cubicBezTo>
                <a:lnTo>
                  <a:pt x="195" y="376"/>
                </a:lnTo>
                <a:cubicBezTo>
                  <a:pt x="194" y="373"/>
                  <a:pt x="193" y="369"/>
                  <a:pt x="192" y="366"/>
                </a:cubicBezTo>
                <a:lnTo>
                  <a:pt x="192" y="366"/>
                </a:lnTo>
                <a:cubicBezTo>
                  <a:pt x="191" y="365"/>
                  <a:pt x="191" y="363"/>
                  <a:pt x="190" y="361"/>
                </a:cubicBezTo>
                <a:lnTo>
                  <a:pt x="190" y="361"/>
                </a:lnTo>
                <a:cubicBezTo>
                  <a:pt x="190" y="360"/>
                  <a:pt x="189" y="359"/>
                  <a:pt x="189" y="357"/>
                </a:cubicBezTo>
                <a:lnTo>
                  <a:pt x="189" y="357"/>
                </a:lnTo>
                <a:cubicBezTo>
                  <a:pt x="188" y="356"/>
                  <a:pt x="188" y="354"/>
                  <a:pt x="187" y="353"/>
                </a:cubicBezTo>
                <a:lnTo>
                  <a:pt x="187" y="353"/>
                </a:lnTo>
                <a:cubicBezTo>
                  <a:pt x="187" y="352"/>
                  <a:pt x="186" y="351"/>
                  <a:pt x="186" y="349"/>
                </a:cubicBezTo>
                <a:lnTo>
                  <a:pt x="186" y="349"/>
                </a:lnTo>
                <a:cubicBezTo>
                  <a:pt x="185" y="348"/>
                  <a:pt x="185" y="347"/>
                  <a:pt x="184" y="346"/>
                </a:cubicBezTo>
                <a:lnTo>
                  <a:pt x="184" y="346"/>
                </a:lnTo>
                <a:cubicBezTo>
                  <a:pt x="184" y="345"/>
                  <a:pt x="183" y="344"/>
                  <a:pt x="183" y="343"/>
                </a:cubicBezTo>
                <a:lnTo>
                  <a:pt x="183" y="343"/>
                </a:lnTo>
                <a:cubicBezTo>
                  <a:pt x="182" y="342"/>
                  <a:pt x="182" y="341"/>
                  <a:pt x="181" y="340"/>
                </a:cubicBezTo>
                <a:lnTo>
                  <a:pt x="181" y="340"/>
                </a:lnTo>
                <a:cubicBezTo>
                  <a:pt x="181" y="339"/>
                  <a:pt x="180" y="338"/>
                  <a:pt x="180" y="338"/>
                </a:cubicBezTo>
                <a:lnTo>
                  <a:pt x="180" y="338"/>
                </a:lnTo>
                <a:cubicBezTo>
                  <a:pt x="179" y="337"/>
                  <a:pt x="178" y="336"/>
                  <a:pt x="178" y="335"/>
                </a:cubicBezTo>
                <a:lnTo>
                  <a:pt x="178" y="335"/>
                </a:lnTo>
                <a:cubicBezTo>
                  <a:pt x="177" y="335"/>
                  <a:pt x="177" y="334"/>
                  <a:pt x="176" y="333"/>
                </a:cubicBezTo>
                <a:lnTo>
                  <a:pt x="176" y="333"/>
                </a:lnTo>
                <a:cubicBezTo>
                  <a:pt x="176" y="333"/>
                  <a:pt x="175" y="332"/>
                  <a:pt x="175" y="331"/>
                </a:cubicBezTo>
                <a:lnTo>
                  <a:pt x="175" y="331"/>
                </a:lnTo>
                <a:cubicBezTo>
                  <a:pt x="174" y="331"/>
                  <a:pt x="174" y="330"/>
                  <a:pt x="173" y="330"/>
                </a:cubicBezTo>
                <a:lnTo>
                  <a:pt x="173" y="330"/>
                </a:lnTo>
                <a:cubicBezTo>
                  <a:pt x="173" y="330"/>
                  <a:pt x="172" y="329"/>
                  <a:pt x="172" y="329"/>
                </a:cubicBezTo>
                <a:lnTo>
                  <a:pt x="172" y="329"/>
                </a:lnTo>
                <a:cubicBezTo>
                  <a:pt x="162" y="321"/>
                  <a:pt x="165" y="305"/>
                  <a:pt x="177" y="301"/>
                </a:cubicBezTo>
                <a:lnTo>
                  <a:pt x="177" y="301"/>
                </a:lnTo>
                <a:cubicBezTo>
                  <a:pt x="183" y="299"/>
                  <a:pt x="189" y="298"/>
                  <a:pt x="194" y="296"/>
                </a:cubicBezTo>
                <a:lnTo>
                  <a:pt x="194" y="296"/>
                </a:lnTo>
                <a:cubicBezTo>
                  <a:pt x="200" y="295"/>
                  <a:pt x="206" y="294"/>
                  <a:pt x="212" y="293"/>
                </a:cubicBezTo>
                <a:lnTo>
                  <a:pt x="212" y="293"/>
                </a:lnTo>
                <a:cubicBezTo>
                  <a:pt x="217" y="292"/>
                  <a:pt x="223" y="292"/>
                  <a:pt x="229" y="291"/>
                </a:cubicBezTo>
                <a:lnTo>
                  <a:pt x="229" y="291"/>
                </a:lnTo>
                <a:cubicBezTo>
                  <a:pt x="235" y="291"/>
                  <a:pt x="241" y="291"/>
                  <a:pt x="246" y="291"/>
                </a:cubicBezTo>
                <a:moveTo>
                  <a:pt x="246" y="0"/>
                </a:moveTo>
                <a:cubicBezTo>
                  <a:pt x="324" y="0"/>
                  <a:pt x="396" y="37"/>
                  <a:pt x="441" y="101"/>
                </a:cubicBezTo>
                <a:lnTo>
                  <a:pt x="441" y="101"/>
                </a:lnTo>
                <a:cubicBezTo>
                  <a:pt x="485" y="164"/>
                  <a:pt x="495" y="245"/>
                  <a:pt x="469" y="318"/>
                </a:cubicBezTo>
                <a:lnTo>
                  <a:pt x="469" y="318"/>
                </a:lnTo>
                <a:cubicBezTo>
                  <a:pt x="441" y="392"/>
                  <a:pt x="359" y="432"/>
                  <a:pt x="347" y="526"/>
                </a:cubicBezTo>
                <a:lnTo>
                  <a:pt x="347" y="526"/>
                </a:lnTo>
                <a:cubicBezTo>
                  <a:pt x="351" y="525"/>
                  <a:pt x="356" y="524"/>
                  <a:pt x="361" y="522"/>
                </a:cubicBezTo>
                <a:lnTo>
                  <a:pt x="361" y="522"/>
                </a:lnTo>
                <a:cubicBezTo>
                  <a:pt x="369" y="520"/>
                  <a:pt x="378" y="525"/>
                  <a:pt x="380" y="534"/>
                </a:cubicBezTo>
                <a:lnTo>
                  <a:pt x="380" y="534"/>
                </a:lnTo>
                <a:cubicBezTo>
                  <a:pt x="382" y="542"/>
                  <a:pt x="377" y="551"/>
                  <a:pt x="369" y="553"/>
                </a:cubicBezTo>
                <a:lnTo>
                  <a:pt x="369" y="553"/>
                </a:lnTo>
                <a:cubicBezTo>
                  <a:pt x="290" y="573"/>
                  <a:pt x="211" y="593"/>
                  <a:pt x="132" y="612"/>
                </a:cubicBezTo>
                <a:lnTo>
                  <a:pt x="132" y="612"/>
                </a:lnTo>
                <a:cubicBezTo>
                  <a:pt x="123" y="615"/>
                  <a:pt x="114" y="609"/>
                  <a:pt x="112" y="601"/>
                </a:cubicBezTo>
                <a:lnTo>
                  <a:pt x="112" y="601"/>
                </a:lnTo>
                <a:cubicBezTo>
                  <a:pt x="110" y="592"/>
                  <a:pt x="115" y="584"/>
                  <a:pt x="124" y="581"/>
                </a:cubicBezTo>
                <a:lnTo>
                  <a:pt x="124" y="581"/>
                </a:lnTo>
                <a:cubicBezTo>
                  <a:pt x="188" y="565"/>
                  <a:pt x="253" y="549"/>
                  <a:pt x="318" y="533"/>
                </a:cubicBezTo>
                <a:lnTo>
                  <a:pt x="318" y="533"/>
                </a:lnTo>
                <a:cubicBezTo>
                  <a:pt x="315" y="530"/>
                  <a:pt x="314" y="526"/>
                  <a:pt x="315" y="522"/>
                </a:cubicBezTo>
                <a:lnTo>
                  <a:pt x="315" y="522"/>
                </a:lnTo>
                <a:cubicBezTo>
                  <a:pt x="316" y="516"/>
                  <a:pt x="317" y="509"/>
                  <a:pt x="319" y="503"/>
                </a:cubicBezTo>
                <a:lnTo>
                  <a:pt x="319" y="503"/>
                </a:lnTo>
                <a:cubicBezTo>
                  <a:pt x="320" y="496"/>
                  <a:pt x="322" y="490"/>
                  <a:pt x="324" y="484"/>
                </a:cubicBezTo>
                <a:lnTo>
                  <a:pt x="324" y="484"/>
                </a:lnTo>
                <a:cubicBezTo>
                  <a:pt x="326" y="478"/>
                  <a:pt x="328" y="473"/>
                  <a:pt x="330" y="467"/>
                </a:cubicBezTo>
                <a:lnTo>
                  <a:pt x="330" y="467"/>
                </a:lnTo>
                <a:cubicBezTo>
                  <a:pt x="333" y="461"/>
                  <a:pt x="335" y="456"/>
                  <a:pt x="338" y="451"/>
                </a:cubicBezTo>
                <a:lnTo>
                  <a:pt x="338" y="451"/>
                </a:lnTo>
                <a:cubicBezTo>
                  <a:pt x="341" y="446"/>
                  <a:pt x="344" y="441"/>
                  <a:pt x="347" y="436"/>
                </a:cubicBezTo>
                <a:lnTo>
                  <a:pt x="347" y="436"/>
                </a:lnTo>
                <a:cubicBezTo>
                  <a:pt x="350" y="431"/>
                  <a:pt x="353" y="427"/>
                  <a:pt x="356" y="422"/>
                </a:cubicBezTo>
                <a:lnTo>
                  <a:pt x="356" y="422"/>
                </a:lnTo>
                <a:cubicBezTo>
                  <a:pt x="359" y="418"/>
                  <a:pt x="362" y="413"/>
                  <a:pt x="365" y="409"/>
                </a:cubicBezTo>
                <a:lnTo>
                  <a:pt x="365" y="409"/>
                </a:lnTo>
                <a:cubicBezTo>
                  <a:pt x="369" y="405"/>
                  <a:pt x="372" y="401"/>
                  <a:pt x="375" y="397"/>
                </a:cubicBezTo>
                <a:lnTo>
                  <a:pt x="375" y="397"/>
                </a:lnTo>
                <a:cubicBezTo>
                  <a:pt x="378" y="393"/>
                  <a:pt x="382" y="389"/>
                  <a:pt x="385" y="385"/>
                </a:cubicBezTo>
                <a:lnTo>
                  <a:pt x="385" y="385"/>
                </a:lnTo>
                <a:cubicBezTo>
                  <a:pt x="388" y="382"/>
                  <a:pt x="391" y="378"/>
                  <a:pt x="394" y="375"/>
                </a:cubicBezTo>
                <a:lnTo>
                  <a:pt x="394" y="375"/>
                </a:lnTo>
                <a:cubicBezTo>
                  <a:pt x="395" y="373"/>
                  <a:pt x="397" y="371"/>
                  <a:pt x="398" y="369"/>
                </a:cubicBezTo>
                <a:lnTo>
                  <a:pt x="398" y="369"/>
                </a:lnTo>
                <a:cubicBezTo>
                  <a:pt x="401" y="366"/>
                  <a:pt x="404" y="362"/>
                  <a:pt x="407" y="359"/>
                </a:cubicBezTo>
                <a:lnTo>
                  <a:pt x="407" y="359"/>
                </a:lnTo>
                <a:cubicBezTo>
                  <a:pt x="410" y="355"/>
                  <a:pt x="412" y="352"/>
                  <a:pt x="415" y="348"/>
                </a:cubicBezTo>
                <a:lnTo>
                  <a:pt x="415" y="348"/>
                </a:lnTo>
                <a:cubicBezTo>
                  <a:pt x="418" y="345"/>
                  <a:pt x="420" y="342"/>
                  <a:pt x="422" y="338"/>
                </a:cubicBezTo>
                <a:lnTo>
                  <a:pt x="422" y="338"/>
                </a:lnTo>
                <a:cubicBezTo>
                  <a:pt x="425" y="335"/>
                  <a:pt x="427" y="331"/>
                  <a:pt x="429" y="328"/>
                </a:cubicBezTo>
                <a:lnTo>
                  <a:pt x="429" y="328"/>
                </a:lnTo>
                <a:cubicBezTo>
                  <a:pt x="431" y="324"/>
                  <a:pt x="433" y="321"/>
                  <a:pt x="434" y="317"/>
                </a:cubicBezTo>
                <a:lnTo>
                  <a:pt x="434" y="317"/>
                </a:lnTo>
                <a:cubicBezTo>
                  <a:pt x="436" y="314"/>
                  <a:pt x="437" y="310"/>
                  <a:pt x="439" y="307"/>
                </a:cubicBezTo>
                <a:lnTo>
                  <a:pt x="439" y="307"/>
                </a:lnTo>
                <a:cubicBezTo>
                  <a:pt x="462" y="244"/>
                  <a:pt x="453" y="174"/>
                  <a:pt x="415" y="119"/>
                </a:cubicBezTo>
                <a:lnTo>
                  <a:pt x="415" y="119"/>
                </a:lnTo>
                <a:cubicBezTo>
                  <a:pt x="376" y="64"/>
                  <a:pt x="313" y="31"/>
                  <a:pt x="246" y="31"/>
                </a:cubicBezTo>
                <a:lnTo>
                  <a:pt x="246" y="31"/>
                </a:lnTo>
                <a:cubicBezTo>
                  <a:pt x="179" y="31"/>
                  <a:pt x="116" y="64"/>
                  <a:pt x="78" y="119"/>
                </a:cubicBezTo>
                <a:lnTo>
                  <a:pt x="78" y="119"/>
                </a:lnTo>
                <a:cubicBezTo>
                  <a:pt x="40" y="174"/>
                  <a:pt x="31" y="244"/>
                  <a:pt x="54" y="307"/>
                </a:cubicBezTo>
                <a:lnTo>
                  <a:pt x="54" y="307"/>
                </a:lnTo>
                <a:cubicBezTo>
                  <a:pt x="55" y="309"/>
                  <a:pt x="56" y="312"/>
                  <a:pt x="57" y="314"/>
                </a:cubicBezTo>
                <a:lnTo>
                  <a:pt x="57" y="314"/>
                </a:lnTo>
                <a:cubicBezTo>
                  <a:pt x="58" y="317"/>
                  <a:pt x="59" y="319"/>
                  <a:pt x="60" y="322"/>
                </a:cubicBezTo>
                <a:lnTo>
                  <a:pt x="60" y="322"/>
                </a:lnTo>
                <a:cubicBezTo>
                  <a:pt x="62" y="324"/>
                  <a:pt x="63" y="327"/>
                  <a:pt x="65" y="329"/>
                </a:cubicBezTo>
                <a:lnTo>
                  <a:pt x="65" y="329"/>
                </a:lnTo>
                <a:cubicBezTo>
                  <a:pt x="66" y="331"/>
                  <a:pt x="67" y="334"/>
                  <a:pt x="69" y="336"/>
                </a:cubicBezTo>
                <a:lnTo>
                  <a:pt x="69" y="336"/>
                </a:lnTo>
                <a:cubicBezTo>
                  <a:pt x="71" y="339"/>
                  <a:pt x="72" y="341"/>
                  <a:pt x="74" y="344"/>
                </a:cubicBezTo>
                <a:lnTo>
                  <a:pt x="74" y="344"/>
                </a:lnTo>
                <a:cubicBezTo>
                  <a:pt x="75" y="345"/>
                  <a:pt x="76" y="346"/>
                  <a:pt x="77" y="348"/>
                </a:cubicBezTo>
                <a:lnTo>
                  <a:pt x="77" y="348"/>
                </a:lnTo>
                <a:cubicBezTo>
                  <a:pt x="79" y="351"/>
                  <a:pt x="81" y="353"/>
                  <a:pt x="83" y="355"/>
                </a:cubicBezTo>
                <a:lnTo>
                  <a:pt x="83" y="355"/>
                </a:lnTo>
                <a:cubicBezTo>
                  <a:pt x="85" y="358"/>
                  <a:pt x="87" y="360"/>
                  <a:pt x="89" y="363"/>
                </a:cubicBezTo>
                <a:lnTo>
                  <a:pt x="89" y="363"/>
                </a:lnTo>
                <a:cubicBezTo>
                  <a:pt x="91" y="365"/>
                  <a:pt x="93" y="368"/>
                  <a:pt x="95" y="370"/>
                </a:cubicBezTo>
                <a:lnTo>
                  <a:pt x="95" y="370"/>
                </a:lnTo>
                <a:cubicBezTo>
                  <a:pt x="98" y="373"/>
                  <a:pt x="100" y="376"/>
                  <a:pt x="103" y="379"/>
                </a:cubicBezTo>
                <a:lnTo>
                  <a:pt x="103" y="379"/>
                </a:lnTo>
                <a:cubicBezTo>
                  <a:pt x="105" y="382"/>
                  <a:pt x="108" y="385"/>
                  <a:pt x="110" y="388"/>
                </a:cubicBezTo>
                <a:lnTo>
                  <a:pt x="110" y="388"/>
                </a:lnTo>
                <a:cubicBezTo>
                  <a:pt x="112" y="391"/>
                  <a:pt x="115" y="394"/>
                  <a:pt x="117" y="396"/>
                </a:cubicBezTo>
                <a:lnTo>
                  <a:pt x="117" y="396"/>
                </a:lnTo>
                <a:cubicBezTo>
                  <a:pt x="119" y="399"/>
                  <a:pt x="122" y="402"/>
                  <a:pt x="124" y="405"/>
                </a:cubicBezTo>
                <a:lnTo>
                  <a:pt x="124" y="405"/>
                </a:lnTo>
                <a:cubicBezTo>
                  <a:pt x="126" y="408"/>
                  <a:pt x="128" y="411"/>
                  <a:pt x="131" y="414"/>
                </a:cubicBezTo>
                <a:lnTo>
                  <a:pt x="131" y="414"/>
                </a:lnTo>
                <a:cubicBezTo>
                  <a:pt x="133" y="417"/>
                  <a:pt x="135" y="420"/>
                  <a:pt x="137" y="423"/>
                </a:cubicBezTo>
                <a:lnTo>
                  <a:pt x="137" y="423"/>
                </a:lnTo>
                <a:cubicBezTo>
                  <a:pt x="140" y="426"/>
                  <a:pt x="142" y="430"/>
                  <a:pt x="144" y="433"/>
                </a:cubicBezTo>
                <a:lnTo>
                  <a:pt x="144" y="433"/>
                </a:lnTo>
                <a:cubicBezTo>
                  <a:pt x="145" y="435"/>
                  <a:pt x="147" y="437"/>
                  <a:pt x="148" y="439"/>
                </a:cubicBezTo>
                <a:lnTo>
                  <a:pt x="148" y="439"/>
                </a:lnTo>
                <a:cubicBezTo>
                  <a:pt x="150" y="443"/>
                  <a:pt x="152" y="446"/>
                  <a:pt x="154" y="450"/>
                </a:cubicBezTo>
                <a:lnTo>
                  <a:pt x="154" y="450"/>
                </a:lnTo>
                <a:cubicBezTo>
                  <a:pt x="156" y="453"/>
                  <a:pt x="158" y="457"/>
                  <a:pt x="159" y="461"/>
                </a:cubicBezTo>
                <a:lnTo>
                  <a:pt x="159" y="461"/>
                </a:lnTo>
                <a:cubicBezTo>
                  <a:pt x="161" y="465"/>
                  <a:pt x="163" y="469"/>
                  <a:pt x="165" y="473"/>
                </a:cubicBezTo>
                <a:lnTo>
                  <a:pt x="165" y="473"/>
                </a:lnTo>
                <a:cubicBezTo>
                  <a:pt x="166" y="477"/>
                  <a:pt x="168" y="481"/>
                  <a:pt x="169" y="485"/>
                </a:cubicBezTo>
                <a:lnTo>
                  <a:pt x="169" y="485"/>
                </a:lnTo>
                <a:cubicBezTo>
                  <a:pt x="170" y="489"/>
                  <a:pt x="172" y="494"/>
                  <a:pt x="173" y="498"/>
                </a:cubicBezTo>
                <a:lnTo>
                  <a:pt x="173" y="498"/>
                </a:lnTo>
                <a:cubicBezTo>
                  <a:pt x="175" y="506"/>
                  <a:pt x="170" y="515"/>
                  <a:pt x="161" y="517"/>
                </a:cubicBezTo>
                <a:lnTo>
                  <a:pt x="161" y="517"/>
                </a:lnTo>
                <a:cubicBezTo>
                  <a:pt x="153" y="520"/>
                  <a:pt x="144" y="514"/>
                  <a:pt x="142" y="506"/>
                </a:cubicBezTo>
                <a:lnTo>
                  <a:pt x="142" y="506"/>
                </a:lnTo>
                <a:cubicBezTo>
                  <a:pt x="121" y="426"/>
                  <a:pt x="49" y="387"/>
                  <a:pt x="24" y="318"/>
                </a:cubicBezTo>
                <a:lnTo>
                  <a:pt x="24" y="318"/>
                </a:lnTo>
                <a:cubicBezTo>
                  <a:pt x="-2" y="245"/>
                  <a:pt x="8" y="164"/>
                  <a:pt x="52" y="101"/>
                </a:cubicBezTo>
                <a:lnTo>
                  <a:pt x="52" y="101"/>
                </a:lnTo>
                <a:cubicBezTo>
                  <a:pt x="96" y="37"/>
                  <a:pt x="169" y="0"/>
                  <a:pt x="246" y="0"/>
                </a:cubicBezTo>
              </a:path>
            </a:pathLst>
          </a:custGeom>
          <a:solidFill>
            <a:srgbClr val="1D1D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1" name="textbox 171"/>
          <p:cNvSpPr/>
          <p:nvPr/>
        </p:nvSpPr>
        <p:spPr>
          <a:xfrm>
            <a:off x="9710723" y="2083293"/>
            <a:ext cx="480694" cy="4159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287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3000" spc="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0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30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textbox 172"/>
          <p:cNvSpPr/>
          <p:nvPr/>
        </p:nvSpPr>
        <p:spPr>
          <a:xfrm>
            <a:off x="2480107" y="4850512"/>
            <a:ext cx="7378065" cy="1376044"/>
          </a:xfrm>
          <a:prstGeom prst="rect">
            <a:avLst/>
          </a:prstGeom>
          <a:solidFill>
            <a:srgbClr val="26262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marL="662419" indent="-190" algn="l" rtl="0" eaLnBrk="0">
              <a:lnSpc>
                <a:spcPct val="122000"/>
              </a:lnSpc>
              <a:spcBef>
                <a:spcPts val="6"/>
              </a:spcBef>
            </a:pP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在市场竞争方面，当前市场上已经有不少传统文化教育和国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培训机构，            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但专业性和教育质量参差不齐，因此书院教育仍有较大的发展空间。</a:t>
            </a:r>
            <a:endParaRPr lang="Microsoft YaHei" altLang="Microsoft YaHei" sz="1500"/>
          </a:p>
        </p:txBody>
      </p:sp>
      <p:sp>
        <p:nvSpPr>
          <p:cNvPr id="173" name="textbox 173"/>
          <p:cNvSpPr/>
          <p:nvPr/>
        </p:nvSpPr>
        <p:spPr>
          <a:xfrm>
            <a:off x="2480107" y="1287671"/>
            <a:ext cx="7378065" cy="1375410"/>
          </a:xfrm>
          <a:prstGeom prst="rect">
            <a:avLst/>
          </a:prstGeom>
          <a:solidFill>
            <a:srgbClr val="26262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marL="663753" indent="7810" algn="l" rtl="0" eaLnBrk="0">
              <a:lnSpc>
                <a:spcPct val="122000"/>
              </a:lnSpc>
              <a:spcBef>
                <a:spcPts val="6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随着国家对传统文化教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育的重视和家长教育观念的转变，预计未来市场             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需求将持续增长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74" name="textbox 174"/>
          <p:cNvSpPr/>
          <p:nvPr/>
        </p:nvSpPr>
        <p:spPr>
          <a:xfrm>
            <a:off x="2480107" y="3069093"/>
            <a:ext cx="7378065" cy="1376680"/>
          </a:xfrm>
          <a:prstGeom prst="rect">
            <a:avLst/>
          </a:prstGeom>
          <a:solidFill>
            <a:srgbClr val="262626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8659"/>
              </a:lnSpc>
            </a:pPr>
            <a:endParaRPr lang="Arial" altLang="Arial" sz="100"/>
          </a:p>
          <a:p>
            <a:pPr marL="411943" indent="7238" algn="l" rtl="0" eaLnBrk="0">
              <a:lnSpc>
                <a:spcPct val="123000"/>
              </a:lnSpc>
            </a:pP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随着在线教育的普及和发展，书院教育也可以通过线上方式拓展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场，                    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覆盖更广泛的人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群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75" name="path"/>
          <p:cNvSpPr/>
          <p:nvPr/>
        </p:nvSpPr>
        <p:spPr>
          <a:xfrm>
            <a:off x="999470" y="1050728"/>
            <a:ext cx="2132497" cy="1830188"/>
          </a:xfrm>
          <a:custGeom>
            <a:rect l="0" t="0" r="0" b="0"/>
            <a:pathLst>
              <a:path w="3358" h="2882">
                <a:moveTo>
                  <a:pt x="0" y="1441"/>
                </a:moveTo>
                <a:lnTo>
                  <a:pt x="720" y="0"/>
                </a:lnTo>
                <a:lnTo>
                  <a:pt x="2637" y="0"/>
                </a:lnTo>
                <a:lnTo>
                  <a:pt x="3358" y="1441"/>
                </a:lnTo>
                <a:lnTo>
                  <a:pt x="2637" y="2882"/>
                </a:lnTo>
                <a:lnTo>
                  <a:pt x="720" y="2882"/>
                </a:lnTo>
                <a:lnTo>
                  <a:pt x="0" y="1441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6" name="path"/>
          <p:cNvSpPr/>
          <p:nvPr/>
        </p:nvSpPr>
        <p:spPr>
          <a:xfrm>
            <a:off x="999470" y="4613570"/>
            <a:ext cx="2132497" cy="1830187"/>
          </a:xfrm>
          <a:custGeom>
            <a:rect l="0" t="0" r="0" b="0"/>
            <a:pathLst>
              <a:path w="3358" h="2882">
                <a:moveTo>
                  <a:pt x="0" y="1441"/>
                </a:moveTo>
                <a:lnTo>
                  <a:pt x="720" y="0"/>
                </a:lnTo>
                <a:lnTo>
                  <a:pt x="2637" y="0"/>
                </a:lnTo>
                <a:lnTo>
                  <a:pt x="3358" y="1441"/>
                </a:lnTo>
                <a:lnTo>
                  <a:pt x="2637" y="2882"/>
                </a:lnTo>
                <a:lnTo>
                  <a:pt x="720" y="2882"/>
                </a:lnTo>
                <a:lnTo>
                  <a:pt x="0" y="1441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7" name="path"/>
          <p:cNvSpPr/>
          <p:nvPr/>
        </p:nvSpPr>
        <p:spPr>
          <a:xfrm>
            <a:off x="9060033" y="2832149"/>
            <a:ext cx="2132496" cy="1830188"/>
          </a:xfrm>
          <a:custGeom>
            <a:rect l="0" t="0" r="0" b="0"/>
            <a:pathLst>
              <a:path w="3358" h="2882">
                <a:moveTo>
                  <a:pt x="0" y="1441"/>
                </a:moveTo>
                <a:lnTo>
                  <a:pt x="720" y="0"/>
                </a:lnTo>
                <a:lnTo>
                  <a:pt x="2637" y="0"/>
                </a:lnTo>
                <a:lnTo>
                  <a:pt x="3358" y="1441"/>
                </a:lnTo>
                <a:lnTo>
                  <a:pt x="2637" y="2882"/>
                </a:lnTo>
                <a:lnTo>
                  <a:pt x="720" y="2882"/>
                </a:lnTo>
                <a:lnTo>
                  <a:pt x="0" y="1441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63114" y="2905300"/>
            <a:ext cx="1926335" cy="1682495"/>
          </a:xfrm>
          <a:prstGeom prst="rect">
            <a:avLst/>
          </a:prstGeom>
        </p:spPr>
      </p:pic>
      <p:pic>
        <p:nvPicPr>
          <p:cNvPr id="179" name="picture 1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99415" y="4686720"/>
            <a:ext cx="1926335" cy="1682495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99415" y="1124574"/>
            <a:ext cx="1926335" cy="1682495"/>
          </a:xfrm>
          <a:prstGeom prst="rect">
            <a:avLst/>
          </a:prstGeom>
        </p:spPr>
      </p:pic>
      <p:sp>
        <p:nvSpPr>
          <p:cNvPr id="181" name="textbox 181"/>
          <p:cNvSpPr/>
          <p:nvPr/>
        </p:nvSpPr>
        <p:spPr>
          <a:xfrm>
            <a:off x="442263" y="318468"/>
            <a:ext cx="3075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9940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市场容量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</a:t>
            </a:r>
            <a:endParaRPr lang="Microsoft YaHei" altLang="Microsoft YaHei" sz="3000"/>
          </a:p>
        </p:txBody>
      </p:sp>
      <p:grpSp>
        <p:nvGrpSpPr>
          <p:cNvPr id="30" name="group 3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8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2" name="group 32"/>
          <p:cNvGrpSpPr/>
          <p:nvPr/>
        </p:nvGrpSpPr>
        <p:grpSpPr>
          <a:xfrm rot="21600000">
            <a:off x="1422400" y="1206500"/>
            <a:ext cx="3806118" cy="4454568"/>
            <a:chExt cx="3806118" cy="4454568"/>
          </a:xfrm>
        </p:grpSpPr>
        <p:pic>
          <p:nvPicPr>
            <p:cNvPr id="202" name="picture 20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806118" cy="4454568"/>
            </a:xfrm>
            <a:prstGeom prst="rect">
              <a:avLst/>
            </a:prstGeom>
          </p:spPr>
        </p:pic>
        <p:sp>
          <p:nvSpPr>
            <p:cNvPr id="203" name="textbox 203"/>
            <p:cNvSpPr/>
            <p:nvPr/>
          </p:nvSpPr>
          <p:spPr>
            <a:xfrm>
              <a:off x="-12700" y="-12700"/>
              <a:ext cx="3831590" cy="448055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marL="1758669" algn="l" rtl="0" eaLnBrk="0">
                <a:lnSpc>
                  <a:spcPts val="6588"/>
                </a:lnSpc>
                <a:spcBef>
                  <a:spcPts val="5"/>
                </a:spcBef>
              </a:pPr>
              <a:r>
                <a:rPr sz="3400" spc="0" baseline="47641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Pa</a:t>
              </a:r>
              <a:r>
                <a:rPr sz="2100" spc="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</a:t>
              </a:r>
              <a:r>
                <a:rPr sz="21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</a:t>
              </a:r>
              <a:r>
                <a:rPr sz="3400" spc="0" baseline="47641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rt</a:t>
              </a:r>
              <a:r>
                <a:rPr sz="2800" spc="0" baseline="-4260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  <a:endParaRPr lang="Microsoft YaHei" altLang="Microsoft YaHei" sz="1819"/>
            </a:p>
          </p:txBody>
        </p:sp>
        <p:sp>
          <p:nvSpPr>
            <p:cNvPr id="204" name="path"/>
            <p:cNvSpPr/>
            <p:nvPr/>
          </p:nvSpPr>
          <p:spPr>
            <a:xfrm>
              <a:off x="2082948" y="1895168"/>
              <a:ext cx="697244" cy="717964"/>
            </a:xfrm>
            <a:custGeom>
              <a:rect l="0" t="0" r="0" b="0"/>
              <a:pathLst>
                <a:path w="1098" h="1130">
                  <a:moveTo>
                    <a:pt x="1092" y="5"/>
                  </a:moveTo>
                  <a:lnTo>
                    <a:pt x="5" y="1125"/>
                  </a:lnTo>
                </a:path>
              </a:pathLst>
            </a:custGeom>
            <a:noFill/>
            <a:ln w="9525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05" name="textbox 205"/>
          <p:cNvSpPr/>
          <p:nvPr/>
        </p:nvSpPr>
        <p:spPr>
          <a:xfrm>
            <a:off x="5775635" y="3216409"/>
            <a:ext cx="3961765" cy="502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229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4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办书院的优势与</a:t>
            </a:r>
            <a:r>
              <a:rPr sz="34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</a:t>
            </a:r>
            <a:r>
              <a:rPr sz="3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</a:t>
            </a:r>
            <a:endParaRPr lang="Microsoft YaHei" altLang="Microsoft YaHei" sz="34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4" name="group 34"/>
          <p:cNvGrpSpPr/>
          <p:nvPr/>
        </p:nvGrpSpPr>
        <p:grpSpPr>
          <a:xfrm rot="21600000">
            <a:off x="8124170" y="2737289"/>
            <a:ext cx="3475166" cy="3074811"/>
            <a:chExt cx="3475166" cy="3074811"/>
          </a:xfrm>
        </p:grpSpPr>
        <p:grpSp>
          <p:nvGrpSpPr>
            <p:cNvPr id="36" name="group 36"/>
            <p:cNvGrpSpPr/>
            <p:nvPr/>
          </p:nvGrpSpPr>
          <p:grpSpPr>
            <a:xfrm rot="21600000">
              <a:off x="0" y="0"/>
              <a:ext cx="3475166" cy="3074811"/>
              <a:chExt cx="3475166" cy="3074811"/>
            </a:xfrm>
          </p:grpSpPr>
          <p:sp>
            <p:nvSpPr>
              <p:cNvPr id="206" name="path"/>
              <p:cNvSpPr/>
              <p:nvPr/>
            </p:nvSpPr>
            <p:spPr>
              <a:xfrm>
                <a:off x="9525" y="9525"/>
                <a:ext cx="3456116" cy="3055761"/>
              </a:xfrm>
              <a:custGeom>
                <a:rect l="0" t="0" r="0" b="0"/>
                <a:pathLst>
                  <a:path w="5442" h="4812">
                    <a:moveTo>
                      <a:pt x="0" y="601"/>
                    </a:moveTo>
                    <a:cubicBezTo>
                      <a:pt x="0" y="269"/>
                      <a:pt x="269" y="0"/>
                      <a:pt x="601" y="0"/>
                    </a:cubicBezTo>
                    <a:lnTo>
                      <a:pt x="601" y="0"/>
                    </a:lnTo>
                    <a:lnTo>
                      <a:pt x="4841" y="0"/>
                    </a:lnTo>
                    <a:lnTo>
                      <a:pt x="4841" y="0"/>
                    </a:lnTo>
                    <a:lnTo>
                      <a:pt x="4841" y="0"/>
                    </a:lnTo>
                    <a:cubicBezTo>
                      <a:pt x="5173" y="0"/>
                      <a:pt x="5442" y="269"/>
                      <a:pt x="5442" y="601"/>
                    </a:cubicBezTo>
                    <a:lnTo>
                      <a:pt x="5442" y="601"/>
                    </a:lnTo>
                    <a:cubicBezTo>
                      <a:pt x="5442" y="601"/>
                      <a:pt x="5442" y="601"/>
                      <a:pt x="5442" y="601"/>
                    </a:cubicBezTo>
                    <a:lnTo>
                      <a:pt x="5442" y="601"/>
                    </a:lnTo>
                    <a:lnTo>
                      <a:pt x="5442" y="4210"/>
                    </a:lnTo>
                    <a:lnTo>
                      <a:pt x="5442" y="4210"/>
                    </a:lnTo>
                    <a:lnTo>
                      <a:pt x="5442" y="4210"/>
                    </a:lnTo>
                    <a:cubicBezTo>
                      <a:pt x="5442" y="4542"/>
                      <a:pt x="5173" y="4812"/>
                      <a:pt x="4841" y="4812"/>
                    </a:cubicBezTo>
                    <a:lnTo>
                      <a:pt x="4841" y="4812"/>
                    </a:lnTo>
                    <a:lnTo>
                      <a:pt x="601" y="4812"/>
                    </a:lnTo>
                    <a:lnTo>
                      <a:pt x="601" y="4812"/>
                    </a:lnTo>
                    <a:lnTo>
                      <a:pt x="601" y="4812"/>
                    </a:lnTo>
                    <a:cubicBezTo>
                      <a:pt x="269" y="4812"/>
                      <a:pt x="0" y="4542"/>
                      <a:pt x="0" y="4210"/>
                    </a:cubicBezTo>
                    <a:lnTo>
                      <a:pt x="0" y="601"/>
                    </a:lnTo>
                    <a:close/>
                  </a:path>
                </a:pathLst>
              </a:custGeom>
              <a:solidFill>
                <a:srgbClr val="F2F2F2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7" name="path"/>
              <p:cNvSpPr/>
              <p:nvPr/>
            </p:nvSpPr>
            <p:spPr>
              <a:xfrm>
                <a:off x="0" y="0"/>
                <a:ext cx="3475166" cy="3074811"/>
              </a:xfrm>
              <a:custGeom>
                <a:rect l="0" t="0" r="0" b="0"/>
                <a:pathLst>
                  <a:path w="5472" h="4842">
                    <a:moveTo>
                      <a:pt x="15" y="616"/>
                    </a:moveTo>
                    <a:cubicBezTo>
                      <a:pt x="15" y="284"/>
                      <a:pt x="284" y="15"/>
                      <a:pt x="616" y="15"/>
                    </a:cubicBezTo>
                    <a:lnTo>
                      <a:pt x="616" y="15"/>
                    </a:lnTo>
                    <a:lnTo>
                      <a:pt x="4856" y="15"/>
                    </a:lnTo>
                    <a:lnTo>
                      <a:pt x="4856" y="15"/>
                    </a:lnTo>
                    <a:lnTo>
                      <a:pt x="4856" y="15"/>
                    </a:lnTo>
                    <a:cubicBezTo>
                      <a:pt x="5188" y="15"/>
                      <a:pt x="5457" y="284"/>
                      <a:pt x="5457" y="616"/>
                    </a:cubicBezTo>
                    <a:lnTo>
                      <a:pt x="5457" y="616"/>
                    </a:lnTo>
                    <a:cubicBezTo>
                      <a:pt x="5457" y="616"/>
                      <a:pt x="5457" y="616"/>
                      <a:pt x="5457" y="616"/>
                    </a:cubicBezTo>
                    <a:lnTo>
                      <a:pt x="5457" y="616"/>
                    </a:lnTo>
                    <a:lnTo>
                      <a:pt x="5457" y="4225"/>
                    </a:lnTo>
                    <a:lnTo>
                      <a:pt x="5457" y="4225"/>
                    </a:lnTo>
                    <a:lnTo>
                      <a:pt x="5457" y="4225"/>
                    </a:lnTo>
                    <a:cubicBezTo>
                      <a:pt x="5457" y="4557"/>
                      <a:pt x="5188" y="4827"/>
                      <a:pt x="4856" y="4827"/>
                    </a:cubicBezTo>
                    <a:lnTo>
                      <a:pt x="4856" y="4827"/>
                    </a:lnTo>
                    <a:lnTo>
                      <a:pt x="616" y="4827"/>
                    </a:lnTo>
                    <a:lnTo>
                      <a:pt x="616" y="4827"/>
                    </a:lnTo>
                    <a:lnTo>
                      <a:pt x="616" y="4827"/>
                    </a:lnTo>
                    <a:cubicBezTo>
                      <a:pt x="284" y="4827"/>
                      <a:pt x="15" y="4557"/>
                      <a:pt x="15" y="4225"/>
                    </a:cubicBezTo>
                    <a:lnTo>
                      <a:pt x="15" y="616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262626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08" name="textbox 208"/>
            <p:cNvSpPr/>
            <p:nvPr/>
          </p:nvSpPr>
          <p:spPr>
            <a:xfrm>
              <a:off x="396529" y="661497"/>
              <a:ext cx="2687320" cy="140461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5240"/>
                </a:lnSpc>
              </a:pPr>
              <a:endParaRPr lang="Arial" altLang="Arial" sz="100"/>
            </a:p>
            <a:p>
              <a:pPr marL="830306" algn="l" rtl="0" eaLnBrk="0">
                <a:lnSpc>
                  <a:spcPct val="92000"/>
                </a:lnSpc>
              </a:pPr>
              <a:r>
                <a:rPr sz="2000" spc="2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26262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社区建</a:t>
              </a:r>
              <a:r>
                <a:rPr sz="20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26262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</a:t>
              </a:r>
              <a:endParaRPr lang="Microsoft YaHei" altLang="Microsoft YaHei" sz="2000"/>
            </a:p>
            <a:p>
              <a:pPr algn="l" rtl="0" eaLnBrk="0">
                <a:lnSpc>
                  <a:spcPct val="187000"/>
                </a:lnSpc>
              </a:pPr>
              <a:endParaRPr lang="Arial" altLang="Arial" sz="1000"/>
            </a:p>
            <a:p>
              <a:pPr marL="12700" algn="l" rtl="0" eaLnBrk="0">
                <a:lnSpc>
                  <a:spcPct val="91000"/>
                </a:lnSpc>
                <a:spcBef>
                  <a:spcPts val="457"/>
                </a:spcBef>
              </a:pP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书院可以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成为社区的文化和教育</a:t>
              </a:r>
              <a:endParaRPr lang="Microsoft YaHei" altLang="Microsoft YaHei" sz="1500"/>
            </a:p>
            <a:p>
              <a:pPr algn="l" rtl="0" eaLnBrk="0">
                <a:lnSpc>
                  <a:spcPct val="105000"/>
                </a:lnSpc>
              </a:pPr>
              <a:endParaRPr lang="Arial" altLang="Arial" sz="400"/>
            </a:p>
            <a:p>
              <a:pPr marL="120712" indent="-97535" algn="l" rtl="0" eaLnBrk="0">
                <a:lnSpc>
                  <a:spcPct val="106000"/>
                </a:lnSpc>
              </a:pP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中心，聚集人才和资源，促进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 </a:t>
              </a:r>
              <a:r>
                <a:rPr sz="1500" spc="-4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区的文化、教育和经济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发展。</a:t>
              </a:r>
              <a:endParaRPr lang="Microsoft YaHei" altLang="Microsoft YaHei" sz="1500"/>
            </a:p>
          </p:txBody>
        </p:sp>
        <p:sp>
          <p:nvSpPr>
            <p:cNvPr id="209" name="rect"/>
            <p:cNvSpPr/>
            <p:nvPr/>
          </p:nvSpPr>
          <p:spPr>
            <a:xfrm>
              <a:off x="1459785" y="2787491"/>
              <a:ext cx="555593" cy="81705"/>
            </a:xfrm>
            <a:prstGeom prst="rect">
              <a:avLst/>
            </a:prstGeom>
            <a:solidFill>
              <a:srgbClr val="6C6C6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4358416" y="2737289"/>
            <a:ext cx="3475166" cy="3074811"/>
            <a:chExt cx="3475166" cy="3074811"/>
          </a:xfrm>
        </p:grpSpPr>
        <p:grpSp>
          <p:nvGrpSpPr>
            <p:cNvPr id="40" name="group 40"/>
            <p:cNvGrpSpPr/>
            <p:nvPr/>
          </p:nvGrpSpPr>
          <p:grpSpPr>
            <a:xfrm rot="21600000">
              <a:off x="0" y="0"/>
              <a:ext cx="3475166" cy="3074811"/>
              <a:chExt cx="3475166" cy="3074811"/>
            </a:xfrm>
          </p:grpSpPr>
          <p:sp>
            <p:nvSpPr>
              <p:cNvPr id="210" name="path"/>
              <p:cNvSpPr/>
              <p:nvPr/>
            </p:nvSpPr>
            <p:spPr>
              <a:xfrm>
                <a:off x="9525" y="9525"/>
                <a:ext cx="3456116" cy="3055761"/>
              </a:xfrm>
              <a:custGeom>
                <a:rect l="0" t="0" r="0" b="0"/>
                <a:pathLst>
                  <a:path w="5442" h="4812">
                    <a:moveTo>
                      <a:pt x="0" y="601"/>
                    </a:moveTo>
                    <a:cubicBezTo>
                      <a:pt x="0" y="269"/>
                      <a:pt x="269" y="0"/>
                      <a:pt x="601" y="0"/>
                    </a:cubicBezTo>
                    <a:lnTo>
                      <a:pt x="601" y="0"/>
                    </a:lnTo>
                    <a:lnTo>
                      <a:pt x="4841" y="0"/>
                    </a:lnTo>
                    <a:lnTo>
                      <a:pt x="4841" y="0"/>
                    </a:lnTo>
                    <a:lnTo>
                      <a:pt x="4841" y="0"/>
                    </a:lnTo>
                    <a:cubicBezTo>
                      <a:pt x="5173" y="0"/>
                      <a:pt x="5442" y="269"/>
                      <a:pt x="5442" y="601"/>
                    </a:cubicBezTo>
                    <a:lnTo>
                      <a:pt x="5442" y="601"/>
                    </a:lnTo>
                    <a:cubicBezTo>
                      <a:pt x="5442" y="601"/>
                      <a:pt x="5442" y="601"/>
                      <a:pt x="5442" y="601"/>
                    </a:cubicBezTo>
                    <a:lnTo>
                      <a:pt x="5442" y="601"/>
                    </a:lnTo>
                    <a:lnTo>
                      <a:pt x="5442" y="4210"/>
                    </a:lnTo>
                    <a:lnTo>
                      <a:pt x="5442" y="4210"/>
                    </a:lnTo>
                    <a:lnTo>
                      <a:pt x="5442" y="4210"/>
                    </a:lnTo>
                    <a:cubicBezTo>
                      <a:pt x="5442" y="4542"/>
                      <a:pt x="5173" y="4812"/>
                      <a:pt x="4841" y="4812"/>
                    </a:cubicBezTo>
                    <a:lnTo>
                      <a:pt x="4841" y="4812"/>
                    </a:lnTo>
                    <a:lnTo>
                      <a:pt x="601" y="4812"/>
                    </a:lnTo>
                    <a:lnTo>
                      <a:pt x="601" y="4812"/>
                    </a:lnTo>
                    <a:cubicBezTo>
                      <a:pt x="269" y="4812"/>
                      <a:pt x="0" y="4542"/>
                      <a:pt x="0" y="4210"/>
                    </a:cubicBezTo>
                    <a:lnTo>
                      <a:pt x="0" y="601"/>
                    </a:lnTo>
                    <a:close/>
                  </a:path>
                </a:pathLst>
              </a:custGeom>
              <a:solidFill>
                <a:srgbClr val="F2F2F2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1" name="path"/>
              <p:cNvSpPr/>
              <p:nvPr/>
            </p:nvSpPr>
            <p:spPr>
              <a:xfrm>
                <a:off x="0" y="0"/>
                <a:ext cx="3475166" cy="3074811"/>
              </a:xfrm>
              <a:custGeom>
                <a:rect l="0" t="0" r="0" b="0"/>
                <a:pathLst>
                  <a:path w="5472" h="4842">
                    <a:moveTo>
                      <a:pt x="15" y="616"/>
                    </a:moveTo>
                    <a:cubicBezTo>
                      <a:pt x="15" y="284"/>
                      <a:pt x="284" y="15"/>
                      <a:pt x="616" y="15"/>
                    </a:cubicBezTo>
                    <a:lnTo>
                      <a:pt x="616" y="15"/>
                    </a:lnTo>
                    <a:lnTo>
                      <a:pt x="4856" y="15"/>
                    </a:lnTo>
                    <a:lnTo>
                      <a:pt x="4856" y="15"/>
                    </a:lnTo>
                    <a:lnTo>
                      <a:pt x="4856" y="15"/>
                    </a:lnTo>
                    <a:cubicBezTo>
                      <a:pt x="5188" y="15"/>
                      <a:pt x="5457" y="284"/>
                      <a:pt x="5457" y="616"/>
                    </a:cubicBezTo>
                    <a:lnTo>
                      <a:pt x="5457" y="616"/>
                    </a:lnTo>
                    <a:cubicBezTo>
                      <a:pt x="5457" y="616"/>
                      <a:pt x="5457" y="616"/>
                      <a:pt x="5457" y="616"/>
                    </a:cubicBezTo>
                    <a:lnTo>
                      <a:pt x="5457" y="616"/>
                    </a:lnTo>
                    <a:lnTo>
                      <a:pt x="5457" y="4225"/>
                    </a:lnTo>
                    <a:lnTo>
                      <a:pt x="5457" y="4225"/>
                    </a:lnTo>
                    <a:lnTo>
                      <a:pt x="5457" y="4225"/>
                    </a:lnTo>
                    <a:cubicBezTo>
                      <a:pt x="5457" y="4557"/>
                      <a:pt x="5188" y="4827"/>
                      <a:pt x="4856" y="4827"/>
                    </a:cubicBezTo>
                    <a:lnTo>
                      <a:pt x="4856" y="4827"/>
                    </a:lnTo>
                    <a:lnTo>
                      <a:pt x="616" y="4827"/>
                    </a:lnTo>
                    <a:lnTo>
                      <a:pt x="616" y="4827"/>
                    </a:lnTo>
                    <a:cubicBezTo>
                      <a:pt x="284" y="4827"/>
                      <a:pt x="15" y="4557"/>
                      <a:pt x="15" y="4225"/>
                    </a:cubicBezTo>
                    <a:lnTo>
                      <a:pt x="15" y="616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262626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12" name="textbox 212"/>
            <p:cNvSpPr/>
            <p:nvPr/>
          </p:nvSpPr>
          <p:spPr>
            <a:xfrm>
              <a:off x="393860" y="662011"/>
              <a:ext cx="2690495" cy="19494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5486"/>
                </a:lnSpc>
              </a:pPr>
              <a:endParaRPr lang="Arial" altLang="Arial" sz="100"/>
            </a:p>
            <a:p>
              <a:pPr marL="834773" algn="l" rtl="0" eaLnBrk="0">
                <a:lnSpc>
                  <a:spcPct val="92000"/>
                </a:lnSpc>
              </a:pPr>
              <a:r>
                <a:rPr sz="2000" spc="2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26262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</a:t>
              </a:r>
              <a:r>
                <a:rPr sz="20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26262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</a:t>
              </a:r>
              <a:r>
                <a:rPr sz="20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26262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</a:t>
              </a:r>
              <a:endParaRPr lang="Microsoft YaHei" altLang="Microsoft YaHei" sz="2000"/>
            </a:p>
            <a:p>
              <a:pPr algn="l" rtl="0" eaLnBrk="0">
                <a:lnSpc>
                  <a:spcPct val="136000"/>
                </a:lnSpc>
              </a:pPr>
              <a:endParaRPr lang="Arial" altLang="Arial" sz="1000"/>
            </a:p>
            <a:p>
              <a:pPr marL="12700" indent="2666" algn="l" rtl="0" eaLnBrk="0">
                <a:lnSpc>
                  <a:spcPct val="121000"/>
                </a:lnSpc>
                <a:spcBef>
                  <a:spcPts val="459"/>
                </a:spcBef>
              </a:pP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书院制教育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是一种新型的教育模 </a:t>
              </a: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式，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强调通识教育、师生互动和 </a:t>
              </a: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化培养。办书院可以为教育 </a:t>
              </a: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改革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和创新提供有益的探索和实</a:t>
              </a:r>
              <a:endParaRPr lang="Microsoft YaHei" altLang="Microsoft YaHei" sz="1500"/>
            </a:p>
            <a:p>
              <a:pPr algn="l" rtl="0" eaLnBrk="0">
                <a:lnSpc>
                  <a:spcPct val="112000"/>
                </a:lnSpc>
              </a:pPr>
              <a:endParaRPr lang="Arial" altLang="Arial" sz="400"/>
            </a:p>
            <a:p>
              <a:pPr marL="1155700" algn="l" rtl="0" eaLnBrk="0">
                <a:lnSpc>
                  <a:spcPts val="1596"/>
                </a:lnSpc>
                <a:spcBef>
                  <a:spcPts val="3"/>
                </a:spcBef>
              </a:pPr>
              <a:r>
                <a:rPr sz="1300" spc="-7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践</a:t>
              </a:r>
              <a:r>
                <a:rPr sz="1300" spc="-6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300"/>
            </a:p>
          </p:txBody>
        </p:sp>
        <p:sp>
          <p:nvSpPr>
            <p:cNvPr id="213" name="rect"/>
            <p:cNvSpPr/>
            <p:nvPr/>
          </p:nvSpPr>
          <p:spPr>
            <a:xfrm>
              <a:off x="1459787" y="2787491"/>
              <a:ext cx="555592" cy="81705"/>
            </a:xfrm>
            <a:prstGeom prst="rect">
              <a:avLst/>
            </a:prstGeom>
            <a:solidFill>
              <a:srgbClr val="6C6C6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583448" y="2737289"/>
            <a:ext cx="3475165" cy="3074811"/>
            <a:chExt cx="3475165" cy="3074811"/>
          </a:xfrm>
        </p:grpSpPr>
        <p:grpSp>
          <p:nvGrpSpPr>
            <p:cNvPr id="44" name="group 44"/>
            <p:cNvGrpSpPr/>
            <p:nvPr/>
          </p:nvGrpSpPr>
          <p:grpSpPr>
            <a:xfrm rot="21600000">
              <a:off x="0" y="0"/>
              <a:ext cx="3475165" cy="3074811"/>
              <a:chExt cx="3475165" cy="3074811"/>
            </a:xfrm>
          </p:grpSpPr>
          <p:sp>
            <p:nvSpPr>
              <p:cNvPr id="214" name="path"/>
              <p:cNvSpPr/>
              <p:nvPr/>
            </p:nvSpPr>
            <p:spPr>
              <a:xfrm>
                <a:off x="9524" y="9525"/>
                <a:ext cx="3456116" cy="3055761"/>
              </a:xfrm>
              <a:custGeom>
                <a:rect l="0" t="0" r="0" b="0"/>
                <a:pathLst>
                  <a:path w="5442" h="4812">
                    <a:moveTo>
                      <a:pt x="0" y="601"/>
                    </a:moveTo>
                    <a:cubicBezTo>
                      <a:pt x="0" y="269"/>
                      <a:pt x="269" y="0"/>
                      <a:pt x="601" y="0"/>
                    </a:cubicBezTo>
                    <a:lnTo>
                      <a:pt x="601" y="0"/>
                    </a:lnTo>
                    <a:lnTo>
                      <a:pt x="4841" y="0"/>
                    </a:lnTo>
                    <a:lnTo>
                      <a:pt x="4841" y="0"/>
                    </a:lnTo>
                    <a:lnTo>
                      <a:pt x="4841" y="0"/>
                    </a:lnTo>
                    <a:cubicBezTo>
                      <a:pt x="5173" y="0"/>
                      <a:pt x="5442" y="269"/>
                      <a:pt x="5442" y="601"/>
                    </a:cubicBezTo>
                    <a:lnTo>
                      <a:pt x="5442" y="601"/>
                    </a:lnTo>
                    <a:cubicBezTo>
                      <a:pt x="5442" y="601"/>
                      <a:pt x="5442" y="601"/>
                      <a:pt x="5442" y="601"/>
                    </a:cubicBezTo>
                    <a:lnTo>
                      <a:pt x="5442" y="601"/>
                    </a:lnTo>
                    <a:lnTo>
                      <a:pt x="5442" y="4210"/>
                    </a:lnTo>
                    <a:lnTo>
                      <a:pt x="5442" y="4210"/>
                    </a:lnTo>
                    <a:lnTo>
                      <a:pt x="5442" y="4210"/>
                    </a:lnTo>
                    <a:cubicBezTo>
                      <a:pt x="5442" y="4542"/>
                      <a:pt x="5173" y="4812"/>
                      <a:pt x="4841" y="4812"/>
                    </a:cubicBezTo>
                    <a:lnTo>
                      <a:pt x="4841" y="4812"/>
                    </a:lnTo>
                    <a:lnTo>
                      <a:pt x="601" y="4812"/>
                    </a:lnTo>
                    <a:lnTo>
                      <a:pt x="601" y="4812"/>
                    </a:lnTo>
                    <a:lnTo>
                      <a:pt x="601" y="4812"/>
                    </a:lnTo>
                    <a:cubicBezTo>
                      <a:pt x="269" y="4812"/>
                      <a:pt x="0" y="4542"/>
                      <a:pt x="0" y="4210"/>
                    </a:cubicBezTo>
                    <a:lnTo>
                      <a:pt x="0" y="601"/>
                    </a:lnTo>
                    <a:close/>
                  </a:path>
                </a:pathLst>
              </a:custGeom>
              <a:solidFill>
                <a:srgbClr val="F2F2F2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5" name="path"/>
              <p:cNvSpPr/>
              <p:nvPr/>
            </p:nvSpPr>
            <p:spPr>
              <a:xfrm>
                <a:off x="0" y="0"/>
                <a:ext cx="3475165" cy="3074811"/>
              </a:xfrm>
              <a:custGeom>
                <a:rect l="0" t="0" r="0" b="0"/>
                <a:pathLst>
                  <a:path w="5472" h="4842">
                    <a:moveTo>
                      <a:pt x="15" y="616"/>
                    </a:moveTo>
                    <a:cubicBezTo>
                      <a:pt x="14" y="284"/>
                      <a:pt x="284" y="15"/>
                      <a:pt x="616" y="15"/>
                    </a:cubicBezTo>
                    <a:lnTo>
                      <a:pt x="616" y="15"/>
                    </a:lnTo>
                    <a:lnTo>
                      <a:pt x="4856" y="15"/>
                    </a:lnTo>
                    <a:lnTo>
                      <a:pt x="4856" y="15"/>
                    </a:lnTo>
                    <a:lnTo>
                      <a:pt x="4856" y="15"/>
                    </a:lnTo>
                    <a:cubicBezTo>
                      <a:pt x="5188" y="15"/>
                      <a:pt x="5457" y="284"/>
                      <a:pt x="5457" y="616"/>
                    </a:cubicBezTo>
                    <a:lnTo>
                      <a:pt x="5457" y="616"/>
                    </a:lnTo>
                    <a:cubicBezTo>
                      <a:pt x="5457" y="616"/>
                      <a:pt x="5457" y="616"/>
                      <a:pt x="5457" y="616"/>
                    </a:cubicBezTo>
                    <a:lnTo>
                      <a:pt x="5457" y="616"/>
                    </a:lnTo>
                    <a:lnTo>
                      <a:pt x="5457" y="4225"/>
                    </a:lnTo>
                    <a:lnTo>
                      <a:pt x="5457" y="4225"/>
                    </a:lnTo>
                    <a:lnTo>
                      <a:pt x="5457" y="4225"/>
                    </a:lnTo>
                    <a:cubicBezTo>
                      <a:pt x="5457" y="4557"/>
                      <a:pt x="5188" y="4827"/>
                      <a:pt x="4856" y="4827"/>
                    </a:cubicBezTo>
                    <a:lnTo>
                      <a:pt x="4856" y="4827"/>
                    </a:lnTo>
                    <a:lnTo>
                      <a:pt x="616" y="4827"/>
                    </a:lnTo>
                    <a:lnTo>
                      <a:pt x="616" y="4827"/>
                    </a:lnTo>
                    <a:lnTo>
                      <a:pt x="616" y="4827"/>
                    </a:lnTo>
                    <a:cubicBezTo>
                      <a:pt x="284" y="4827"/>
                      <a:pt x="15" y="4557"/>
                      <a:pt x="15" y="4225"/>
                    </a:cubicBezTo>
                    <a:lnTo>
                      <a:pt x="15" y="616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262626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16" name="textbox 216"/>
            <p:cNvSpPr/>
            <p:nvPr/>
          </p:nvSpPr>
          <p:spPr>
            <a:xfrm>
              <a:off x="297847" y="662011"/>
              <a:ext cx="2844800" cy="167830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1990"/>
                </a:lnSpc>
              </a:pPr>
              <a:endParaRPr lang="Arial" altLang="Arial" sz="100"/>
            </a:p>
            <a:p>
              <a:pPr marL="929501" algn="l" rtl="0" eaLnBrk="0">
                <a:lnSpc>
                  <a:spcPct val="92000"/>
                </a:lnSpc>
              </a:pPr>
              <a:r>
                <a:rPr sz="2000" spc="2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26262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文化传</a:t>
              </a:r>
              <a:r>
                <a:rPr sz="20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26262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承</a:t>
              </a:r>
              <a:endParaRPr lang="Microsoft YaHei" altLang="Microsoft YaHei" sz="2000"/>
            </a:p>
            <a:p>
              <a:pPr algn="l" rtl="0" eaLnBrk="0">
                <a:lnSpc>
                  <a:spcPct val="137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indent="98678" algn="r" rtl="0" eaLnBrk="0">
                <a:lnSpc>
                  <a:spcPct val="121000"/>
                </a:lnSpc>
                <a:spcBef>
                  <a:spcPts val="1"/>
                </a:spcBef>
              </a:pP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书院作为中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国传统文化的重要载 </a:t>
              </a:r>
              <a:r>
                <a:rPr sz="1500" spc="-6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体，具有丰富的历史和文化</a:t>
              </a:r>
              <a:r>
                <a:rPr sz="1500" spc="-5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底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蕴。 </a:t>
              </a:r>
              <a:r>
                <a:rPr sz="1500" spc="6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办书院可以更好地传承和弘</a:t>
              </a:r>
              <a:r>
                <a:rPr sz="1500" spc="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扬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 </a:t>
              </a:r>
              <a:r>
                <a:rPr sz="1500" spc="-6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华优秀传统文化，增强文化自</a:t>
              </a: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sp>
          <p:nvSpPr>
            <p:cNvPr id="217" name="rect"/>
            <p:cNvSpPr/>
            <p:nvPr/>
          </p:nvSpPr>
          <p:spPr>
            <a:xfrm>
              <a:off x="1459786" y="2787491"/>
              <a:ext cx="555593" cy="81705"/>
            </a:xfrm>
            <a:prstGeom prst="rect">
              <a:avLst/>
            </a:prstGeom>
            <a:solidFill>
              <a:srgbClr val="6C6C6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8" name="path"/>
          <p:cNvSpPr/>
          <p:nvPr/>
        </p:nvSpPr>
        <p:spPr>
          <a:xfrm>
            <a:off x="8700496" y="993195"/>
            <a:ext cx="2322518" cy="2322518"/>
          </a:xfrm>
          <a:custGeom>
            <a:rect l="0" t="0" r="0" b="0"/>
            <a:pathLst>
              <a:path w="3657" h="3657">
                <a:moveTo>
                  <a:pt x="2743" y="914"/>
                </a:moveTo>
                <a:cubicBezTo>
                  <a:pt x="3248" y="1419"/>
                  <a:pt x="3248" y="2238"/>
                  <a:pt x="2743" y="2743"/>
                </a:cubicBezTo>
                <a:lnTo>
                  <a:pt x="2743" y="2743"/>
                </a:lnTo>
                <a:cubicBezTo>
                  <a:pt x="2438" y="3047"/>
                  <a:pt x="2133" y="3352"/>
                  <a:pt x="1828" y="3657"/>
                </a:cubicBezTo>
                <a:lnTo>
                  <a:pt x="1828" y="3657"/>
                </a:lnTo>
                <a:cubicBezTo>
                  <a:pt x="1523" y="3352"/>
                  <a:pt x="1219" y="3047"/>
                  <a:pt x="914" y="2743"/>
                </a:cubicBezTo>
                <a:lnTo>
                  <a:pt x="914" y="2743"/>
                </a:lnTo>
                <a:lnTo>
                  <a:pt x="914" y="2743"/>
                </a:lnTo>
                <a:lnTo>
                  <a:pt x="914" y="2743"/>
                </a:lnTo>
                <a:cubicBezTo>
                  <a:pt x="409" y="2238"/>
                  <a:pt x="409" y="1419"/>
                  <a:pt x="914" y="914"/>
                </a:cubicBezTo>
                <a:lnTo>
                  <a:pt x="914" y="914"/>
                </a:lnTo>
                <a:lnTo>
                  <a:pt x="914" y="914"/>
                </a:lnTo>
                <a:lnTo>
                  <a:pt x="914" y="914"/>
                </a:lnTo>
                <a:cubicBezTo>
                  <a:pt x="1419" y="409"/>
                  <a:pt x="2238" y="409"/>
                  <a:pt x="2743" y="914"/>
                </a:cubicBezTo>
                <a:lnTo>
                  <a:pt x="2743" y="914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9" name="path"/>
          <p:cNvSpPr/>
          <p:nvPr/>
        </p:nvSpPr>
        <p:spPr>
          <a:xfrm>
            <a:off x="1159773" y="993195"/>
            <a:ext cx="2322517" cy="2322517"/>
          </a:xfrm>
          <a:custGeom>
            <a:rect l="0" t="0" r="0" b="0"/>
            <a:pathLst>
              <a:path w="3657" h="3657">
                <a:moveTo>
                  <a:pt x="2743" y="914"/>
                </a:moveTo>
                <a:cubicBezTo>
                  <a:pt x="3248" y="1419"/>
                  <a:pt x="3248" y="2238"/>
                  <a:pt x="2743" y="2743"/>
                </a:cubicBezTo>
                <a:lnTo>
                  <a:pt x="2743" y="2743"/>
                </a:lnTo>
                <a:cubicBezTo>
                  <a:pt x="2438" y="3047"/>
                  <a:pt x="2133" y="3352"/>
                  <a:pt x="1828" y="3657"/>
                </a:cubicBezTo>
                <a:lnTo>
                  <a:pt x="1828" y="3657"/>
                </a:lnTo>
                <a:cubicBezTo>
                  <a:pt x="1523" y="3352"/>
                  <a:pt x="1219" y="3047"/>
                  <a:pt x="914" y="2743"/>
                </a:cubicBezTo>
                <a:lnTo>
                  <a:pt x="914" y="2743"/>
                </a:lnTo>
                <a:lnTo>
                  <a:pt x="914" y="2743"/>
                </a:lnTo>
                <a:lnTo>
                  <a:pt x="914" y="2743"/>
                </a:lnTo>
                <a:cubicBezTo>
                  <a:pt x="409" y="2238"/>
                  <a:pt x="409" y="1419"/>
                  <a:pt x="914" y="914"/>
                </a:cubicBezTo>
                <a:lnTo>
                  <a:pt x="914" y="914"/>
                </a:lnTo>
                <a:lnTo>
                  <a:pt x="914" y="914"/>
                </a:lnTo>
                <a:lnTo>
                  <a:pt x="914" y="914"/>
                </a:lnTo>
                <a:cubicBezTo>
                  <a:pt x="1419" y="409"/>
                  <a:pt x="2238" y="409"/>
                  <a:pt x="2743" y="914"/>
                </a:cubicBezTo>
                <a:lnTo>
                  <a:pt x="2743" y="914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0" name="path"/>
          <p:cNvSpPr/>
          <p:nvPr/>
        </p:nvSpPr>
        <p:spPr>
          <a:xfrm>
            <a:off x="4934740" y="993196"/>
            <a:ext cx="2322517" cy="2322517"/>
          </a:xfrm>
          <a:custGeom>
            <a:rect l="0" t="0" r="0" b="0"/>
            <a:pathLst>
              <a:path w="3657" h="3657">
                <a:moveTo>
                  <a:pt x="2743" y="914"/>
                </a:moveTo>
                <a:cubicBezTo>
                  <a:pt x="3248" y="1419"/>
                  <a:pt x="3248" y="2238"/>
                  <a:pt x="2743" y="2743"/>
                </a:cubicBezTo>
                <a:lnTo>
                  <a:pt x="2743" y="2743"/>
                </a:lnTo>
                <a:cubicBezTo>
                  <a:pt x="2438" y="3047"/>
                  <a:pt x="2133" y="3352"/>
                  <a:pt x="1828" y="3657"/>
                </a:cubicBezTo>
                <a:lnTo>
                  <a:pt x="1828" y="3657"/>
                </a:lnTo>
                <a:cubicBezTo>
                  <a:pt x="1523" y="3352"/>
                  <a:pt x="1219" y="3047"/>
                  <a:pt x="914" y="2743"/>
                </a:cubicBezTo>
                <a:lnTo>
                  <a:pt x="914" y="2743"/>
                </a:lnTo>
                <a:lnTo>
                  <a:pt x="914" y="2743"/>
                </a:lnTo>
                <a:lnTo>
                  <a:pt x="914" y="2743"/>
                </a:lnTo>
                <a:cubicBezTo>
                  <a:pt x="409" y="2238"/>
                  <a:pt x="409" y="1419"/>
                  <a:pt x="914" y="914"/>
                </a:cubicBezTo>
                <a:lnTo>
                  <a:pt x="914" y="914"/>
                </a:lnTo>
                <a:lnTo>
                  <a:pt x="914" y="914"/>
                </a:lnTo>
                <a:lnTo>
                  <a:pt x="914" y="914"/>
                </a:lnTo>
                <a:cubicBezTo>
                  <a:pt x="1419" y="409"/>
                  <a:pt x="2238" y="409"/>
                  <a:pt x="2743" y="914"/>
                </a:cubicBezTo>
                <a:lnTo>
                  <a:pt x="2743" y="914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21" name="picture 2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58284" y="1416741"/>
            <a:ext cx="1475426" cy="1475427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83317" y="1416741"/>
            <a:ext cx="1475426" cy="1475427"/>
          </a:xfrm>
          <a:prstGeom prst="rect">
            <a:avLst/>
          </a:prstGeom>
        </p:spPr>
      </p:pic>
      <p:pic>
        <p:nvPicPr>
          <p:cNvPr id="223" name="picture 2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121093" y="1416741"/>
            <a:ext cx="1475426" cy="1475427"/>
          </a:xfrm>
          <a:prstGeom prst="rect">
            <a:avLst/>
          </a:prstGeom>
        </p:spPr>
      </p:pic>
      <p:sp>
        <p:nvSpPr>
          <p:cNvPr id="224" name="textbox 224"/>
          <p:cNvSpPr/>
          <p:nvPr/>
        </p:nvSpPr>
        <p:spPr>
          <a:xfrm>
            <a:off x="562348" y="325042"/>
            <a:ext cx="2193289" cy="4978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8000"/>
              </a:lnSpc>
            </a:pPr>
            <a:endParaRPr lang="Arial" altLang="Arial" sz="400"/>
          </a:p>
          <a:p>
            <a:pPr marL="408189" algn="l" rtl="0" eaLnBrk="0">
              <a:lnSpc>
                <a:spcPct val="91000"/>
              </a:lnSpc>
              <a:spcBef>
                <a:spcPts val="3"/>
              </a:spcBef>
              <a:tabLst>
                <a:tab pos="661034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优势分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000"/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575048" y="337742"/>
            <a:ext cx="395489" cy="433246"/>
            <a:chExt cx="395489" cy="433246"/>
          </a:xfrm>
        </p:grpSpPr>
        <p:sp>
          <p:nvSpPr>
            <p:cNvPr id="225" name="path"/>
            <p:cNvSpPr/>
            <p:nvPr/>
          </p:nvSpPr>
          <p:spPr>
            <a:xfrm>
              <a:off x="0" y="0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114076" y="1716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224718" y="10686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329895" y="6553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0" y="117773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0" name="path"/>
            <p:cNvSpPr/>
            <p:nvPr/>
          </p:nvSpPr>
          <p:spPr>
            <a:xfrm>
              <a:off x="114076" y="119489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1" name="path"/>
            <p:cNvSpPr/>
            <p:nvPr/>
          </p:nvSpPr>
          <p:spPr>
            <a:xfrm>
              <a:off x="224718" y="128459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329895" y="124326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3" name="path"/>
            <p:cNvSpPr/>
            <p:nvPr/>
          </p:nvSpPr>
          <p:spPr>
            <a:xfrm>
              <a:off x="0" y="2355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4" name="path"/>
            <p:cNvSpPr/>
            <p:nvPr/>
          </p:nvSpPr>
          <p:spPr>
            <a:xfrm>
              <a:off x="114076" y="237263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5" name="path"/>
            <p:cNvSpPr/>
            <p:nvPr/>
          </p:nvSpPr>
          <p:spPr>
            <a:xfrm>
              <a:off x="224718" y="246233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6" name="path"/>
            <p:cNvSpPr/>
            <p:nvPr/>
          </p:nvSpPr>
          <p:spPr>
            <a:xfrm>
              <a:off x="329895" y="242100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7" name="path"/>
            <p:cNvSpPr/>
            <p:nvPr/>
          </p:nvSpPr>
          <p:spPr>
            <a:xfrm>
              <a:off x="0" y="353321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8" name="path"/>
            <p:cNvSpPr/>
            <p:nvPr/>
          </p:nvSpPr>
          <p:spPr>
            <a:xfrm>
              <a:off x="114076" y="3550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9" name="path"/>
            <p:cNvSpPr/>
            <p:nvPr/>
          </p:nvSpPr>
          <p:spPr>
            <a:xfrm>
              <a:off x="224718" y="3640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0" name="path"/>
            <p:cNvSpPr/>
            <p:nvPr/>
          </p:nvSpPr>
          <p:spPr>
            <a:xfrm>
              <a:off x="329895" y="359874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1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2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3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4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" name="picture 2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65346"/>
            <a:ext cx="4462138" cy="5692653"/>
          </a:xfrm>
          <a:prstGeom prst="rect">
            <a:avLst/>
          </a:prstGeom>
        </p:spPr>
      </p:pic>
      <p:sp>
        <p:nvSpPr>
          <p:cNvPr id="246" name="textbox 246"/>
          <p:cNvSpPr/>
          <p:nvPr/>
        </p:nvSpPr>
        <p:spPr>
          <a:xfrm>
            <a:off x="4545163" y="3149834"/>
            <a:ext cx="6329679" cy="31527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892"/>
              </a:lnSpc>
            </a:pPr>
            <a:endParaRPr lang="Arial" altLang="Arial" sz="100"/>
          </a:p>
          <a:p>
            <a:pPr marL="426652" algn="l" rtl="0" eaLnBrk="0">
              <a:lnSpc>
                <a:spcPct val="92000"/>
              </a:lnSpc>
            </a:pPr>
            <a:r>
              <a:rPr sz="23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师资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力量</a:t>
            </a:r>
            <a:endParaRPr lang="Microsoft YaHei" altLang="Microsoft YaHei" sz="2300"/>
          </a:p>
          <a:p>
            <a:pPr marL="413964" indent="2476" algn="l" rtl="0" eaLnBrk="0">
              <a:lnSpc>
                <a:spcPct val="151000"/>
              </a:lnSpc>
              <a:spcBef>
                <a:spcPts val="248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书院需要一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批高素质、有情怀、有担当的教师团队，但这样的师资力量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往往比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较稀缺。如何吸引和留住优秀的教师是办书院需要解决的关键问 </a:t>
            </a: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题。</a:t>
            </a:r>
            <a:endParaRPr lang="Microsoft YaHei" altLang="Microsoft YaHei" sz="1500"/>
          </a:p>
          <a:p>
            <a:pPr algn="l" rtl="0" eaLnBrk="0">
              <a:lnSpc>
                <a:spcPct val="172000"/>
              </a:lnSpc>
            </a:pPr>
            <a:endParaRPr lang="Arial" altLang="Arial" sz="1000"/>
          </a:p>
          <a:p>
            <a:pPr marL="16424" algn="l" rtl="0" eaLnBrk="0">
              <a:lnSpc>
                <a:spcPct val="92000"/>
              </a:lnSpc>
              <a:spcBef>
                <a:spcPts val="697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教育市场竞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争</a:t>
            </a:r>
            <a:endParaRPr lang="Microsoft YaHei" altLang="Microsoft YaHei" sz="2300"/>
          </a:p>
          <a:p>
            <a:pPr marL="12700" indent="9144" algn="l" rtl="0" eaLnBrk="0">
              <a:lnSpc>
                <a:spcPct val="151000"/>
              </a:lnSpc>
              <a:spcBef>
                <a:spcPts val="239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随着教育市场的不断扩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大和竞争的加剧，书院需要面对来自各类教育机     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竞争压力。如何在激烈的市场竞争中立足并脱颖而出，是办书院面      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临的又一挑战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47" name="textbox 247"/>
          <p:cNvSpPr/>
          <p:nvPr/>
        </p:nvSpPr>
        <p:spPr>
          <a:xfrm>
            <a:off x="5386393" y="1411045"/>
            <a:ext cx="5928359" cy="10712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142"/>
              </a:lnSpc>
            </a:pPr>
            <a:endParaRPr lang="Arial" altLang="Arial" sz="100"/>
          </a:p>
          <a:p>
            <a:pPr marL="14081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资金筹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措</a:t>
            </a:r>
            <a:endParaRPr lang="Microsoft YaHei" altLang="Microsoft YaHei" sz="2300"/>
          </a:p>
          <a:p>
            <a:pPr marL="22034" indent="-9334" algn="l" rtl="0" eaLnBrk="0">
              <a:lnSpc>
                <a:spcPct val="151000"/>
              </a:lnSpc>
              <a:spcBef>
                <a:spcPts val="275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办书院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需要大量的资金投入，包括基础设施建设、教学设备购置、师资 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队伍建设等方面。如何筹措足够的资金是办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书院面临的重要挑战。</a:t>
            </a:r>
            <a:endParaRPr lang="Microsoft YaHei" altLang="Microsoft YaHei" sz="1500"/>
          </a:p>
        </p:txBody>
      </p:sp>
      <p:sp>
        <p:nvSpPr>
          <p:cNvPr id="248" name="textbox 248"/>
          <p:cNvSpPr/>
          <p:nvPr/>
        </p:nvSpPr>
        <p:spPr>
          <a:xfrm>
            <a:off x="892244" y="331596"/>
            <a:ext cx="1863725" cy="4870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2000"/>
              </a:lnSpc>
            </a:pPr>
            <a:endParaRPr lang="Arial" altLang="Arial" sz="400"/>
          </a:p>
          <a:p>
            <a:pPr marL="78294" algn="l" rtl="0" eaLnBrk="0">
              <a:lnSpc>
                <a:spcPct val="90000"/>
              </a:lnSpc>
              <a:spcBef>
                <a:spcPts val="2"/>
              </a:spcBef>
              <a:tabLst>
                <a:tab pos="332104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挑战分析</a:t>
            </a:r>
            <a:endParaRPr lang="Microsoft YaHei" altLang="Microsoft YaHei" sz="3000"/>
          </a:p>
        </p:txBody>
      </p:sp>
      <p:sp>
        <p:nvSpPr>
          <p:cNvPr id="249" name="path"/>
          <p:cNvSpPr/>
          <p:nvPr/>
        </p:nvSpPr>
        <p:spPr>
          <a:xfrm>
            <a:off x="904944" y="344296"/>
            <a:ext cx="65594" cy="418915"/>
          </a:xfrm>
          <a:custGeom>
            <a:rect l="0" t="0" r="0" b="0"/>
            <a:pathLst>
              <a:path w="103" h="659">
                <a:moveTo>
                  <a:pt x="0" y="51"/>
                </a:moveTo>
                <a:cubicBezTo>
                  <a:pt x="0" y="23"/>
                  <a:pt x="23" y="0"/>
                  <a:pt x="51" y="0"/>
                </a:cubicBezTo>
                <a:lnTo>
                  <a:pt x="51" y="0"/>
                </a:lnTo>
                <a:lnTo>
                  <a:pt x="51" y="0"/>
                </a:lnTo>
                <a:lnTo>
                  <a:pt x="51" y="0"/>
                </a:lnTo>
                <a:cubicBezTo>
                  <a:pt x="80" y="0"/>
                  <a:pt x="103" y="23"/>
                  <a:pt x="103" y="51"/>
                </a:cubicBezTo>
                <a:lnTo>
                  <a:pt x="103" y="51"/>
                </a:lnTo>
                <a:cubicBezTo>
                  <a:pt x="103" y="51"/>
                  <a:pt x="103" y="51"/>
                  <a:pt x="103" y="51"/>
                </a:cubicBezTo>
                <a:lnTo>
                  <a:pt x="103" y="51"/>
                </a:lnTo>
                <a:lnTo>
                  <a:pt x="103" y="51"/>
                </a:lnTo>
                <a:lnTo>
                  <a:pt x="103" y="51"/>
                </a:lnTo>
                <a:cubicBezTo>
                  <a:pt x="103" y="80"/>
                  <a:pt x="80" y="103"/>
                  <a:pt x="51" y="103"/>
                </a:cubicBezTo>
                <a:lnTo>
                  <a:pt x="51" y="103"/>
                </a:lnTo>
                <a:lnTo>
                  <a:pt x="51" y="103"/>
                </a:lnTo>
                <a:lnTo>
                  <a:pt x="51" y="103"/>
                </a:lnTo>
                <a:cubicBezTo>
                  <a:pt x="23" y="103"/>
                  <a:pt x="0" y="80"/>
                  <a:pt x="0" y="51"/>
                </a:cubicBezTo>
                <a:lnTo>
                  <a:pt x="0" y="51"/>
                </a:lnTo>
                <a:close/>
              </a:path>
              <a:path w="103" h="659">
                <a:moveTo>
                  <a:pt x="0" y="237"/>
                </a:moveTo>
                <a:cubicBezTo>
                  <a:pt x="0" y="208"/>
                  <a:pt x="23" y="185"/>
                  <a:pt x="51" y="185"/>
                </a:cubicBez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cubicBezTo>
                  <a:pt x="80" y="185"/>
                  <a:pt x="103" y="208"/>
                  <a:pt x="103" y="237"/>
                </a:cubicBezTo>
                <a:lnTo>
                  <a:pt x="103" y="237"/>
                </a:lnTo>
                <a:cubicBezTo>
                  <a:pt x="103" y="237"/>
                  <a:pt x="103" y="237"/>
                  <a:pt x="103" y="237"/>
                </a:cubicBezTo>
                <a:lnTo>
                  <a:pt x="103" y="237"/>
                </a:lnTo>
                <a:lnTo>
                  <a:pt x="103" y="237"/>
                </a:lnTo>
                <a:lnTo>
                  <a:pt x="103" y="237"/>
                </a:lnTo>
                <a:cubicBezTo>
                  <a:pt x="103" y="265"/>
                  <a:pt x="80" y="288"/>
                  <a:pt x="51" y="288"/>
                </a:cubicBezTo>
                <a:lnTo>
                  <a:pt x="51" y="288"/>
                </a:lnTo>
                <a:lnTo>
                  <a:pt x="51" y="288"/>
                </a:lnTo>
                <a:lnTo>
                  <a:pt x="51" y="288"/>
                </a:lnTo>
                <a:cubicBezTo>
                  <a:pt x="23" y="288"/>
                  <a:pt x="0" y="265"/>
                  <a:pt x="0" y="237"/>
                </a:cubicBezTo>
                <a:lnTo>
                  <a:pt x="0" y="237"/>
                </a:lnTo>
                <a:close/>
              </a:path>
              <a:path w="103" h="659">
                <a:moveTo>
                  <a:pt x="0" y="422"/>
                </a:moveTo>
                <a:cubicBezTo>
                  <a:pt x="0" y="394"/>
                  <a:pt x="23" y="370"/>
                  <a:pt x="51" y="370"/>
                </a:cubicBezTo>
                <a:lnTo>
                  <a:pt x="51" y="370"/>
                </a:lnTo>
                <a:lnTo>
                  <a:pt x="51" y="370"/>
                </a:lnTo>
                <a:lnTo>
                  <a:pt x="51" y="370"/>
                </a:lnTo>
                <a:cubicBezTo>
                  <a:pt x="80" y="370"/>
                  <a:pt x="103" y="394"/>
                  <a:pt x="103" y="422"/>
                </a:cubicBezTo>
                <a:lnTo>
                  <a:pt x="103" y="422"/>
                </a:lnTo>
                <a:cubicBezTo>
                  <a:pt x="103" y="422"/>
                  <a:pt x="103" y="422"/>
                  <a:pt x="103" y="422"/>
                </a:cubicBezTo>
                <a:lnTo>
                  <a:pt x="103" y="422"/>
                </a:lnTo>
                <a:lnTo>
                  <a:pt x="103" y="422"/>
                </a:lnTo>
                <a:lnTo>
                  <a:pt x="103" y="422"/>
                </a:lnTo>
                <a:cubicBezTo>
                  <a:pt x="103" y="451"/>
                  <a:pt x="80" y="474"/>
                  <a:pt x="51" y="474"/>
                </a:cubicBezTo>
                <a:lnTo>
                  <a:pt x="51" y="474"/>
                </a:lnTo>
                <a:lnTo>
                  <a:pt x="51" y="474"/>
                </a:lnTo>
                <a:lnTo>
                  <a:pt x="51" y="474"/>
                </a:lnTo>
                <a:cubicBezTo>
                  <a:pt x="23" y="474"/>
                  <a:pt x="0" y="451"/>
                  <a:pt x="0" y="422"/>
                </a:cubicBezTo>
                <a:lnTo>
                  <a:pt x="0" y="422"/>
                </a:lnTo>
                <a:close/>
              </a:path>
              <a:path w="103" h="659">
                <a:moveTo>
                  <a:pt x="0" y="608"/>
                </a:moveTo>
                <a:cubicBezTo>
                  <a:pt x="0" y="579"/>
                  <a:pt x="23" y="556"/>
                  <a:pt x="51" y="556"/>
                </a:cubicBezTo>
                <a:lnTo>
                  <a:pt x="51" y="556"/>
                </a:lnTo>
                <a:lnTo>
                  <a:pt x="51" y="556"/>
                </a:lnTo>
                <a:lnTo>
                  <a:pt x="51" y="556"/>
                </a:lnTo>
                <a:cubicBezTo>
                  <a:pt x="80" y="556"/>
                  <a:pt x="103" y="579"/>
                  <a:pt x="103" y="608"/>
                </a:cubicBezTo>
                <a:lnTo>
                  <a:pt x="103" y="608"/>
                </a:lnTo>
                <a:cubicBezTo>
                  <a:pt x="103" y="608"/>
                  <a:pt x="103" y="608"/>
                  <a:pt x="103" y="608"/>
                </a:cubicBezTo>
                <a:lnTo>
                  <a:pt x="103" y="608"/>
                </a:lnTo>
                <a:lnTo>
                  <a:pt x="103" y="608"/>
                </a:lnTo>
                <a:lnTo>
                  <a:pt x="103" y="608"/>
                </a:lnTo>
                <a:cubicBezTo>
                  <a:pt x="103" y="636"/>
                  <a:pt x="80" y="659"/>
                  <a:pt x="51" y="659"/>
                </a:cubicBezTo>
                <a:lnTo>
                  <a:pt x="51" y="659"/>
                </a:lnTo>
                <a:lnTo>
                  <a:pt x="51" y="659"/>
                </a:lnTo>
                <a:lnTo>
                  <a:pt x="51" y="659"/>
                </a:lnTo>
                <a:cubicBezTo>
                  <a:pt x="23" y="659"/>
                  <a:pt x="0" y="636"/>
                  <a:pt x="0" y="608"/>
                </a:cubicBezTo>
                <a:lnTo>
                  <a:pt x="0" y="608"/>
                </a:lnTo>
                <a:close/>
              </a:path>
            </a:pathLst>
          </a:custGeom>
          <a:solidFill>
            <a:srgbClr val="262626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0" name="path"/>
          <p:cNvSpPr/>
          <p:nvPr/>
        </p:nvSpPr>
        <p:spPr>
          <a:xfrm>
            <a:off x="3633812" y="1360417"/>
            <a:ext cx="1267909" cy="550104"/>
          </a:xfrm>
          <a:custGeom>
            <a:rect l="0" t="0" r="0" b="0"/>
            <a:pathLst>
              <a:path w="1996" h="865">
                <a:moveTo>
                  <a:pt x="433" y="0"/>
                </a:moveTo>
                <a:lnTo>
                  <a:pt x="1537" y="0"/>
                </a:lnTo>
                <a:lnTo>
                  <a:pt x="1537" y="866"/>
                </a:lnTo>
                <a:lnTo>
                  <a:pt x="433" y="866"/>
                </a:lnTo>
                <a:lnTo>
                  <a:pt x="433" y="0"/>
                </a:lnTo>
                <a:close/>
              </a:path>
              <a:path w="1996" h="865">
                <a:moveTo>
                  <a:pt x="1130" y="433"/>
                </a:moveTo>
                <a:cubicBezTo>
                  <a:pt x="1130" y="193"/>
                  <a:pt x="1324" y="0"/>
                  <a:pt x="1563" y="0"/>
                </a:cubicBezTo>
                <a:lnTo>
                  <a:pt x="1563" y="0"/>
                </a:lnTo>
                <a:lnTo>
                  <a:pt x="1563" y="0"/>
                </a:lnTo>
                <a:lnTo>
                  <a:pt x="1563" y="0"/>
                </a:lnTo>
                <a:cubicBezTo>
                  <a:pt x="1802" y="0"/>
                  <a:pt x="1996" y="193"/>
                  <a:pt x="1996" y="433"/>
                </a:cubicBezTo>
                <a:lnTo>
                  <a:pt x="1996" y="433"/>
                </a:lnTo>
                <a:cubicBezTo>
                  <a:pt x="1996" y="433"/>
                  <a:pt x="1996" y="433"/>
                  <a:pt x="1996" y="433"/>
                </a:cubicBezTo>
                <a:lnTo>
                  <a:pt x="1996" y="433"/>
                </a:lnTo>
                <a:lnTo>
                  <a:pt x="1996" y="433"/>
                </a:lnTo>
                <a:lnTo>
                  <a:pt x="1996" y="433"/>
                </a:lnTo>
                <a:cubicBezTo>
                  <a:pt x="1996" y="672"/>
                  <a:pt x="1802" y="866"/>
                  <a:pt x="1563" y="866"/>
                </a:cubicBezTo>
                <a:lnTo>
                  <a:pt x="1563" y="866"/>
                </a:lnTo>
                <a:lnTo>
                  <a:pt x="1563" y="866"/>
                </a:lnTo>
                <a:lnTo>
                  <a:pt x="1563" y="866"/>
                </a:lnTo>
                <a:cubicBezTo>
                  <a:pt x="1324" y="866"/>
                  <a:pt x="1130" y="672"/>
                  <a:pt x="1130" y="433"/>
                </a:cubicBezTo>
                <a:lnTo>
                  <a:pt x="1130" y="433"/>
                </a:lnTo>
                <a:close/>
              </a:path>
              <a:path w="1996" h="865">
                <a:moveTo>
                  <a:pt x="0" y="433"/>
                </a:moveTo>
                <a:cubicBezTo>
                  <a:pt x="0" y="193"/>
                  <a:pt x="193" y="0"/>
                  <a:pt x="433" y="0"/>
                </a:cubicBezTo>
                <a:lnTo>
                  <a:pt x="433" y="0"/>
                </a:lnTo>
                <a:lnTo>
                  <a:pt x="433" y="0"/>
                </a:lnTo>
                <a:lnTo>
                  <a:pt x="433" y="0"/>
                </a:lnTo>
                <a:cubicBezTo>
                  <a:pt x="672" y="0"/>
                  <a:pt x="866" y="193"/>
                  <a:pt x="866" y="433"/>
                </a:cubicBezTo>
                <a:lnTo>
                  <a:pt x="866" y="433"/>
                </a:lnTo>
                <a:cubicBezTo>
                  <a:pt x="866" y="433"/>
                  <a:pt x="866" y="433"/>
                  <a:pt x="866" y="433"/>
                </a:cubicBezTo>
                <a:lnTo>
                  <a:pt x="866" y="433"/>
                </a:lnTo>
                <a:lnTo>
                  <a:pt x="866" y="433"/>
                </a:lnTo>
                <a:lnTo>
                  <a:pt x="866" y="433"/>
                </a:lnTo>
                <a:cubicBezTo>
                  <a:pt x="866" y="672"/>
                  <a:pt x="672" y="866"/>
                  <a:pt x="433" y="866"/>
                </a:cubicBezTo>
                <a:lnTo>
                  <a:pt x="433" y="866"/>
                </a:lnTo>
                <a:lnTo>
                  <a:pt x="433" y="866"/>
                </a:lnTo>
                <a:lnTo>
                  <a:pt x="433" y="866"/>
                </a:lnTo>
                <a:cubicBezTo>
                  <a:pt x="193" y="866"/>
                  <a:pt x="0" y="672"/>
                  <a:pt x="0" y="433"/>
                </a:cubicBezTo>
                <a:lnTo>
                  <a:pt x="0" y="433"/>
                </a:lnTo>
                <a:close/>
              </a:path>
            </a:pathLst>
          </a:custGeom>
          <a:solidFill>
            <a:srgbClr val="6C6C6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1" name="path"/>
          <p:cNvSpPr/>
          <p:nvPr/>
        </p:nvSpPr>
        <p:spPr>
          <a:xfrm>
            <a:off x="3194230" y="3099206"/>
            <a:ext cx="1267907" cy="550104"/>
          </a:xfrm>
          <a:custGeom>
            <a:rect l="0" t="0" r="0" b="0"/>
            <a:pathLst>
              <a:path w="1996" h="865">
                <a:moveTo>
                  <a:pt x="433" y="0"/>
                </a:moveTo>
                <a:lnTo>
                  <a:pt x="1537" y="0"/>
                </a:lnTo>
                <a:lnTo>
                  <a:pt x="1537" y="866"/>
                </a:lnTo>
                <a:lnTo>
                  <a:pt x="433" y="866"/>
                </a:lnTo>
                <a:lnTo>
                  <a:pt x="433" y="0"/>
                </a:lnTo>
                <a:close/>
              </a:path>
              <a:path w="1996" h="865">
                <a:moveTo>
                  <a:pt x="1130" y="433"/>
                </a:moveTo>
                <a:cubicBezTo>
                  <a:pt x="1130" y="193"/>
                  <a:pt x="1324" y="0"/>
                  <a:pt x="1563" y="0"/>
                </a:cubicBezTo>
                <a:lnTo>
                  <a:pt x="1563" y="0"/>
                </a:lnTo>
                <a:lnTo>
                  <a:pt x="1563" y="0"/>
                </a:lnTo>
                <a:lnTo>
                  <a:pt x="1563" y="0"/>
                </a:lnTo>
                <a:cubicBezTo>
                  <a:pt x="1802" y="0"/>
                  <a:pt x="1996" y="193"/>
                  <a:pt x="1996" y="433"/>
                </a:cubicBezTo>
                <a:lnTo>
                  <a:pt x="1996" y="433"/>
                </a:lnTo>
                <a:cubicBezTo>
                  <a:pt x="1996" y="433"/>
                  <a:pt x="1996" y="433"/>
                  <a:pt x="1996" y="433"/>
                </a:cubicBezTo>
                <a:lnTo>
                  <a:pt x="1996" y="433"/>
                </a:lnTo>
                <a:lnTo>
                  <a:pt x="1996" y="433"/>
                </a:lnTo>
                <a:lnTo>
                  <a:pt x="1996" y="433"/>
                </a:lnTo>
                <a:cubicBezTo>
                  <a:pt x="1996" y="672"/>
                  <a:pt x="1802" y="866"/>
                  <a:pt x="1563" y="866"/>
                </a:cubicBezTo>
                <a:lnTo>
                  <a:pt x="1563" y="866"/>
                </a:lnTo>
                <a:cubicBezTo>
                  <a:pt x="1324" y="866"/>
                  <a:pt x="1130" y="672"/>
                  <a:pt x="1130" y="433"/>
                </a:cubicBezTo>
                <a:lnTo>
                  <a:pt x="1130" y="433"/>
                </a:lnTo>
                <a:close/>
              </a:path>
              <a:path w="1996" h="865">
                <a:moveTo>
                  <a:pt x="0" y="433"/>
                </a:moveTo>
                <a:cubicBezTo>
                  <a:pt x="0" y="193"/>
                  <a:pt x="193" y="0"/>
                  <a:pt x="433" y="0"/>
                </a:cubicBezTo>
                <a:lnTo>
                  <a:pt x="433" y="0"/>
                </a:lnTo>
                <a:lnTo>
                  <a:pt x="433" y="0"/>
                </a:lnTo>
                <a:lnTo>
                  <a:pt x="433" y="0"/>
                </a:lnTo>
                <a:cubicBezTo>
                  <a:pt x="672" y="0"/>
                  <a:pt x="866" y="193"/>
                  <a:pt x="866" y="433"/>
                </a:cubicBezTo>
                <a:lnTo>
                  <a:pt x="866" y="433"/>
                </a:lnTo>
                <a:cubicBezTo>
                  <a:pt x="866" y="433"/>
                  <a:pt x="866" y="433"/>
                  <a:pt x="866" y="433"/>
                </a:cubicBezTo>
                <a:lnTo>
                  <a:pt x="866" y="433"/>
                </a:lnTo>
                <a:lnTo>
                  <a:pt x="866" y="433"/>
                </a:lnTo>
                <a:lnTo>
                  <a:pt x="866" y="433"/>
                </a:lnTo>
                <a:cubicBezTo>
                  <a:pt x="866" y="672"/>
                  <a:pt x="672" y="866"/>
                  <a:pt x="433" y="866"/>
                </a:cubicBezTo>
                <a:lnTo>
                  <a:pt x="433" y="866"/>
                </a:lnTo>
                <a:cubicBezTo>
                  <a:pt x="193" y="866"/>
                  <a:pt x="0" y="672"/>
                  <a:pt x="0" y="433"/>
                </a:cubicBezTo>
                <a:lnTo>
                  <a:pt x="0" y="433"/>
                </a:lnTo>
                <a:close/>
              </a:path>
            </a:pathLst>
          </a:custGeom>
          <a:solidFill>
            <a:srgbClr val="6C6C6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2" name="textbox 252"/>
          <p:cNvSpPr/>
          <p:nvPr/>
        </p:nvSpPr>
        <p:spPr>
          <a:xfrm>
            <a:off x="4060247" y="1522660"/>
            <a:ext cx="378459" cy="3276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339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2300" spc="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2300"/>
          </a:p>
        </p:txBody>
      </p:sp>
      <p:sp>
        <p:nvSpPr>
          <p:cNvPr id="253" name="textbox 253"/>
          <p:cNvSpPr/>
          <p:nvPr/>
        </p:nvSpPr>
        <p:spPr>
          <a:xfrm>
            <a:off x="3650092" y="3262631"/>
            <a:ext cx="378459" cy="3263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590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2300" spc="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2300"/>
          </a:p>
        </p:txBody>
      </p:sp>
      <p:sp>
        <p:nvSpPr>
          <p:cNvPr id="254" name="textbox 254"/>
          <p:cNvSpPr/>
          <p:nvPr/>
        </p:nvSpPr>
        <p:spPr>
          <a:xfrm>
            <a:off x="3286118" y="5001420"/>
            <a:ext cx="378459" cy="3263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589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2300" spc="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2300"/>
          </a:p>
        </p:txBody>
      </p:sp>
      <p:grpSp>
        <p:nvGrpSpPr>
          <p:cNvPr id="48" name="group 48"/>
          <p:cNvGrpSpPr/>
          <p:nvPr/>
        </p:nvGrpSpPr>
        <p:grpSpPr>
          <a:xfrm rot="21600000">
            <a:off x="454963" y="684488"/>
            <a:ext cx="414042" cy="86500"/>
            <a:chExt cx="414042" cy="86500"/>
          </a:xfrm>
        </p:grpSpPr>
        <p:sp>
          <p:nvSpPr>
            <p:cNvPr id="255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0" name="group 50"/>
          <p:cNvGrpSpPr/>
          <p:nvPr/>
        </p:nvGrpSpPr>
        <p:grpSpPr>
          <a:xfrm rot="21600000">
            <a:off x="454963" y="331168"/>
            <a:ext cx="414042" cy="86499"/>
            <a:chExt cx="414042" cy="86499"/>
          </a:xfrm>
        </p:grpSpPr>
        <p:sp>
          <p:nvSpPr>
            <p:cNvPr id="25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2" name="group 52"/>
          <p:cNvGrpSpPr/>
          <p:nvPr/>
        </p:nvGrpSpPr>
        <p:grpSpPr>
          <a:xfrm rot="21600000">
            <a:off x="454963" y="566715"/>
            <a:ext cx="414042" cy="86499"/>
            <a:chExt cx="414042" cy="86499"/>
          </a:xfrm>
        </p:grpSpPr>
        <p:sp>
          <p:nvSpPr>
            <p:cNvPr id="26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454963" y="448941"/>
            <a:ext cx="414042" cy="86498"/>
            <a:chExt cx="414042" cy="86498"/>
          </a:xfrm>
        </p:grpSpPr>
        <p:sp>
          <p:nvSpPr>
            <p:cNvPr id="26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6" name="group 56"/>
          <p:cNvGrpSpPr/>
          <p:nvPr/>
        </p:nvGrpSpPr>
        <p:grpSpPr>
          <a:xfrm rot="21600000">
            <a:off x="1422400" y="1206500"/>
            <a:ext cx="3806118" cy="4454568"/>
            <a:chExt cx="3806118" cy="4454568"/>
          </a:xfrm>
        </p:grpSpPr>
        <p:pic>
          <p:nvPicPr>
            <p:cNvPr id="271" name="picture 27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806118" cy="4454568"/>
            </a:xfrm>
            <a:prstGeom prst="rect">
              <a:avLst/>
            </a:prstGeom>
          </p:spPr>
        </p:pic>
        <p:sp>
          <p:nvSpPr>
            <p:cNvPr id="272" name="textbox 272"/>
            <p:cNvSpPr/>
            <p:nvPr/>
          </p:nvSpPr>
          <p:spPr>
            <a:xfrm>
              <a:off x="-12700" y="-12700"/>
              <a:ext cx="3831590" cy="448055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marL="1758669" algn="l" rtl="0" eaLnBrk="0">
                <a:lnSpc>
                  <a:spcPts val="6588"/>
                </a:lnSpc>
                <a:spcBef>
                  <a:spcPts val="5"/>
                </a:spcBef>
              </a:pPr>
              <a:r>
                <a:rPr sz="3600" spc="-30" baseline="43595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Pa</a:t>
              </a:r>
              <a:r>
                <a:rPr sz="2300" spc="-3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</a:t>
              </a:r>
              <a:r>
                <a:rPr sz="3600" spc="-20" baseline="43595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</a:t>
              </a:r>
              <a:r>
                <a:rPr sz="3600" spc="0" baseline="43595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3000" spc="-30" baseline="-41443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  <a:endParaRPr lang="Microsoft YaHei" altLang="Microsoft YaHei" sz="1950"/>
            </a:p>
          </p:txBody>
        </p:sp>
        <p:sp>
          <p:nvSpPr>
            <p:cNvPr id="273" name="path"/>
            <p:cNvSpPr/>
            <p:nvPr/>
          </p:nvSpPr>
          <p:spPr>
            <a:xfrm>
              <a:off x="2094555" y="1895168"/>
              <a:ext cx="697244" cy="717964"/>
            </a:xfrm>
            <a:custGeom>
              <a:rect l="0" t="0" r="0" b="0"/>
              <a:pathLst>
                <a:path w="1098" h="1130">
                  <a:moveTo>
                    <a:pt x="1092" y="5"/>
                  </a:moveTo>
                  <a:lnTo>
                    <a:pt x="5" y="1125"/>
                  </a:lnTo>
                </a:path>
              </a:pathLst>
            </a:custGeom>
            <a:noFill/>
            <a:ln w="9525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74" name="textbox 274"/>
          <p:cNvSpPr/>
          <p:nvPr/>
        </p:nvSpPr>
        <p:spPr>
          <a:xfrm>
            <a:off x="5775635" y="3216409"/>
            <a:ext cx="3523615" cy="502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904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4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办书院的商业</a:t>
            </a:r>
            <a:r>
              <a:rPr sz="34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</a:t>
            </a:r>
            <a:r>
              <a:rPr sz="3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式</a:t>
            </a:r>
            <a:endParaRPr lang="Microsoft YaHei" altLang="Microsoft YaHei" sz="34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5" name="picture 2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05500" y="1866900"/>
            <a:ext cx="2050689" cy="3916434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00" y="1866900"/>
            <a:ext cx="2050688" cy="3916434"/>
          </a:xfrm>
          <a:prstGeom prst="rect">
            <a:avLst/>
          </a:prstGeom>
        </p:spPr>
      </p:pic>
      <p:pic>
        <p:nvPicPr>
          <p:cNvPr id="277" name="picture 2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90900" y="1866900"/>
            <a:ext cx="2050688" cy="3916434"/>
          </a:xfrm>
          <a:prstGeom prst="rect">
            <a:avLst/>
          </a:prstGeom>
        </p:spPr>
      </p:pic>
      <p:sp>
        <p:nvSpPr>
          <p:cNvPr id="278" name="textbox 278"/>
          <p:cNvSpPr/>
          <p:nvPr/>
        </p:nvSpPr>
        <p:spPr>
          <a:xfrm>
            <a:off x="8487726" y="4651255"/>
            <a:ext cx="2560954" cy="829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322"/>
              </a:lnSpc>
            </a:pPr>
            <a:endParaRPr lang="Arial" altLang="Arial" sz="100"/>
          </a:p>
          <a:p>
            <a:pPr marL="13213" algn="l" rtl="0" eaLnBrk="0">
              <a:lnSpc>
                <a:spcPct val="86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制定书院的长期发展目标和战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lang="Microsoft YaHei" altLang="Microsoft YaHei" sz="1300"/>
          </a:p>
          <a:p>
            <a:pPr marL="21272" indent="-8572" algn="l" rtl="0" eaLnBrk="0">
              <a:lnSpc>
                <a:spcPct val="159000"/>
              </a:lnSpc>
              <a:spcBef>
                <a:spcPts val="28"/>
              </a:spcBef>
            </a:pP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规划，包括品牌建设、课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程开发、  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师资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培养等方面。</a:t>
            </a:r>
            <a:endParaRPr lang="Microsoft YaHei" altLang="Microsoft YaHei" sz="1300"/>
          </a:p>
        </p:txBody>
      </p:sp>
      <p:sp>
        <p:nvSpPr>
          <p:cNvPr id="279" name="textbox 279"/>
          <p:cNvSpPr/>
          <p:nvPr/>
        </p:nvSpPr>
        <p:spPr>
          <a:xfrm>
            <a:off x="8487554" y="2546927"/>
            <a:ext cx="2423795" cy="829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22"/>
              </a:lnSpc>
            </a:pPr>
            <a:endParaRPr lang="Arial" altLang="Arial" sz="100"/>
          </a:p>
          <a:p>
            <a:pPr marL="22986" algn="l" rtl="0" eaLnBrk="0">
              <a:lnSpc>
                <a:spcPct val="86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明确书院的市场定位，是面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向高</a:t>
            </a:r>
            <a:endParaRPr lang="Microsoft YaHei" altLang="Microsoft YaHei" sz="1300"/>
          </a:p>
          <a:p>
            <a:pPr marL="15271" indent="-2571" algn="l" rtl="0" eaLnBrk="0">
              <a:lnSpc>
                <a:spcPct val="159000"/>
              </a:lnSpc>
              <a:spcBef>
                <a:spcPts val="31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端人群提供传统文化教育，还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面向大众提供普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教育。</a:t>
            </a:r>
            <a:endParaRPr lang="Microsoft YaHei" altLang="Microsoft YaHei" sz="1300"/>
          </a:p>
        </p:txBody>
      </p:sp>
      <p:sp>
        <p:nvSpPr>
          <p:cNvPr id="280" name="textbox 280"/>
          <p:cNvSpPr/>
          <p:nvPr/>
        </p:nvSpPr>
        <p:spPr>
          <a:xfrm>
            <a:off x="442263" y="318468"/>
            <a:ext cx="2694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1684"/>
              </a:tabLst>
            </a:pPr>
            <a:r>
              <a:rPr sz="3000" spc="0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定位与战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lang="Microsoft YaHei" altLang="Microsoft YaHei" sz="3000"/>
          </a:p>
        </p:txBody>
      </p:sp>
      <p:grpSp>
        <p:nvGrpSpPr>
          <p:cNvPr id="58" name="group 5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8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262626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62626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262626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26262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1" name="path"/>
          <p:cNvSpPr/>
          <p:nvPr/>
        </p:nvSpPr>
        <p:spPr>
          <a:xfrm>
            <a:off x="8497344" y="1869244"/>
            <a:ext cx="313439" cy="495300"/>
          </a:xfrm>
          <a:custGeom>
            <a:rect l="0" t="0" r="0" b="0"/>
            <a:pathLst>
              <a:path w="492" h="780">
                <a:moveTo>
                  <a:pt x="188" y="731"/>
                </a:moveTo>
                <a:cubicBezTo>
                  <a:pt x="195" y="725"/>
                  <a:pt x="205" y="725"/>
                  <a:pt x="211" y="732"/>
                </a:cubicBezTo>
                <a:lnTo>
                  <a:pt x="211" y="732"/>
                </a:lnTo>
                <a:cubicBezTo>
                  <a:pt x="230" y="753"/>
                  <a:pt x="263" y="753"/>
                  <a:pt x="282" y="732"/>
                </a:cubicBezTo>
                <a:lnTo>
                  <a:pt x="282" y="732"/>
                </a:lnTo>
                <a:cubicBezTo>
                  <a:pt x="288" y="725"/>
                  <a:pt x="298" y="725"/>
                  <a:pt x="305" y="731"/>
                </a:cubicBezTo>
                <a:lnTo>
                  <a:pt x="305" y="731"/>
                </a:lnTo>
                <a:cubicBezTo>
                  <a:pt x="311" y="737"/>
                  <a:pt x="311" y="747"/>
                  <a:pt x="306" y="753"/>
                </a:cubicBezTo>
                <a:lnTo>
                  <a:pt x="306" y="753"/>
                </a:lnTo>
                <a:cubicBezTo>
                  <a:pt x="290" y="770"/>
                  <a:pt x="269" y="780"/>
                  <a:pt x="246" y="780"/>
                </a:cubicBezTo>
                <a:lnTo>
                  <a:pt x="246" y="780"/>
                </a:lnTo>
                <a:cubicBezTo>
                  <a:pt x="224" y="780"/>
                  <a:pt x="202" y="770"/>
                  <a:pt x="187" y="753"/>
                </a:cubicBezTo>
                <a:lnTo>
                  <a:pt x="187" y="753"/>
                </a:lnTo>
                <a:cubicBezTo>
                  <a:pt x="181" y="747"/>
                  <a:pt x="182" y="737"/>
                  <a:pt x="188" y="731"/>
                </a:cubicBezTo>
                <a:moveTo>
                  <a:pt x="361" y="638"/>
                </a:moveTo>
                <a:cubicBezTo>
                  <a:pt x="369" y="636"/>
                  <a:pt x="378" y="641"/>
                  <a:pt x="380" y="650"/>
                </a:cubicBezTo>
                <a:lnTo>
                  <a:pt x="380" y="650"/>
                </a:lnTo>
                <a:cubicBezTo>
                  <a:pt x="382" y="658"/>
                  <a:pt x="377" y="667"/>
                  <a:pt x="369" y="669"/>
                </a:cubicBezTo>
                <a:lnTo>
                  <a:pt x="369" y="669"/>
                </a:lnTo>
                <a:cubicBezTo>
                  <a:pt x="290" y="689"/>
                  <a:pt x="211" y="709"/>
                  <a:pt x="132" y="728"/>
                </a:cubicBezTo>
                <a:lnTo>
                  <a:pt x="132" y="728"/>
                </a:lnTo>
                <a:cubicBezTo>
                  <a:pt x="123" y="730"/>
                  <a:pt x="115" y="725"/>
                  <a:pt x="112" y="717"/>
                </a:cubicBezTo>
                <a:lnTo>
                  <a:pt x="112" y="717"/>
                </a:lnTo>
                <a:cubicBezTo>
                  <a:pt x="110" y="708"/>
                  <a:pt x="115" y="700"/>
                  <a:pt x="124" y="697"/>
                </a:cubicBezTo>
                <a:lnTo>
                  <a:pt x="124" y="697"/>
                </a:lnTo>
                <a:cubicBezTo>
                  <a:pt x="203" y="678"/>
                  <a:pt x="282" y="658"/>
                  <a:pt x="361" y="638"/>
                </a:cubicBezTo>
                <a:moveTo>
                  <a:pt x="361" y="580"/>
                </a:moveTo>
                <a:cubicBezTo>
                  <a:pt x="369" y="578"/>
                  <a:pt x="378" y="583"/>
                  <a:pt x="380" y="592"/>
                </a:cubicBezTo>
                <a:lnTo>
                  <a:pt x="380" y="592"/>
                </a:lnTo>
                <a:cubicBezTo>
                  <a:pt x="382" y="600"/>
                  <a:pt x="377" y="609"/>
                  <a:pt x="369" y="611"/>
                </a:cubicBezTo>
                <a:lnTo>
                  <a:pt x="369" y="611"/>
                </a:lnTo>
                <a:cubicBezTo>
                  <a:pt x="290" y="631"/>
                  <a:pt x="211" y="651"/>
                  <a:pt x="132" y="670"/>
                </a:cubicBezTo>
                <a:lnTo>
                  <a:pt x="132" y="670"/>
                </a:lnTo>
                <a:cubicBezTo>
                  <a:pt x="123" y="672"/>
                  <a:pt x="115" y="667"/>
                  <a:pt x="112" y="659"/>
                </a:cubicBezTo>
                <a:lnTo>
                  <a:pt x="112" y="659"/>
                </a:lnTo>
                <a:cubicBezTo>
                  <a:pt x="110" y="650"/>
                  <a:pt x="115" y="642"/>
                  <a:pt x="124" y="639"/>
                </a:cubicBezTo>
                <a:lnTo>
                  <a:pt x="124" y="639"/>
                </a:lnTo>
                <a:cubicBezTo>
                  <a:pt x="203" y="620"/>
                  <a:pt x="282" y="600"/>
                  <a:pt x="361" y="580"/>
                </a:cubicBezTo>
                <a:moveTo>
                  <a:pt x="246" y="291"/>
                </a:moveTo>
                <a:cubicBezTo>
                  <a:pt x="252" y="291"/>
                  <a:pt x="258" y="291"/>
                  <a:pt x="264" y="291"/>
                </a:cubicBezTo>
                <a:lnTo>
                  <a:pt x="264" y="291"/>
                </a:lnTo>
                <a:cubicBezTo>
                  <a:pt x="270" y="292"/>
                  <a:pt x="275" y="292"/>
                  <a:pt x="281" y="293"/>
                </a:cubicBezTo>
                <a:lnTo>
                  <a:pt x="281" y="293"/>
                </a:lnTo>
                <a:cubicBezTo>
                  <a:pt x="287" y="294"/>
                  <a:pt x="293" y="295"/>
                  <a:pt x="298" y="296"/>
                </a:cubicBezTo>
                <a:lnTo>
                  <a:pt x="298" y="296"/>
                </a:lnTo>
                <a:cubicBezTo>
                  <a:pt x="304" y="298"/>
                  <a:pt x="310" y="299"/>
                  <a:pt x="316" y="301"/>
                </a:cubicBezTo>
                <a:lnTo>
                  <a:pt x="316" y="301"/>
                </a:lnTo>
                <a:cubicBezTo>
                  <a:pt x="328" y="305"/>
                  <a:pt x="331" y="321"/>
                  <a:pt x="321" y="329"/>
                </a:cubicBezTo>
                <a:lnTo>
                  <a:pt x="321" y="329"/>
                </a:lnTo>
                <a:cubicBezTo>
                  <a:pt x="320" y="329"/>
                  <a:pt x="320" y="330"/>
                  <a:pt x="319" y="330"/>
                </a:cubicBezTo>
                <a:lnTo>
                  <a:pt x="319" y="330"/>
                </a:lnTo>
                <a:cubicBezTo>
                  <a:pt x="319" y="330"/>
                  <a:pt x="318" y="331"/>
                  <a:pt x="318" y="331"/>
                </a:cubicBezTo>
                <a:lnTo>
                  <a:pt x="318" y="331"/>
                </a:lnTo>
                <a:cubicBezTo>
                  <a:pt x="317" y="332"/>
                  <a:pt x="317" y="333"/>
                  <a:pt x="316" y="333"/>
                </a:cubicBezTo>
                <a:lnTo>
                  <a:pt x="316" y="333"/>
                </a:lnTo>
                <a:cubicBezTo>
                  <a:pt x="316" y="334"/>
                  <a:pt x="315" y="335"/>
                  <a:pt x="315" y="335"/>
                </a:cubicBezTo>
                <a:lnTo>
                  <a:pt x="315" y="335"/>
                </a:lnTo>
                <a:cubicBezTo>
                  <a:pt x="314" y="336"/>
                  <a:pt x="314" y="337"/>
                  <a:pt x="313" y="338"/>
                </a:cubicBezTo>
                <a:lnTo>
                  <a:pt x="313" y="338"/>
                </a:lnTo>
                <a:cubicBezTo>
                  <a:pt x="313" y="338"/>
                  <a:pt x="312" y="339"/>
                  <a:pt x="312" y="340"/>
                </a:cubicBezTo>
                <a:lnTo>
                  <a:pt x="312" y="340"/>
                </a:lnTo>
                <a:cubicBezTo>
                  <a:pt x="311" y="341"/>
                  <a:pt x="310" y="342"/>
                  <a:pt x="310" y="343"/>
                </a:cubicBezTo>
                <a:lnTo>
                  <a:pt x="310" y="343"/>
                </a:lnTo>
                <a:cubicBezTo>
                  <a:pt x="309" y="344"/>
                  <a:pt x="309" y="345"/>
                  <a:pt x="308" y="346"/>
                </a:cubicBezTo>
                <a:lnTo>
                  <a:pt x="308" y="346"/>
                </a:lnTo>
                <a:cubicBezTo>
                  <a:pt x="308" y="347"/>
                  <a:pt x="307" y="348"/>
                  <a:pt x="307" y="349"/>
                </a:cubicBezTo>
                <a:lnTo>
                  <a:pt x="307" y="349"/>
                </a:lnTo>
                <a:cubicBezTo>
                  <a:pt x="306" y="351"/>
                  <a:pt x="306" y="352"/>
                  <a:pt x="305" y="353"/>
                </a:cubicBezTo>
                <a:lnTo>
                  <a:pt x="305" y="353"/>
                </a:lnTo>
                <a:cubicBezTo>
                  <a:pt x="305" y="354"/>
                  <a:pt x="304" y="356"/>
                  <a:pt x="304" y="357"/>
                </a:cubicBezTo>
                <a:lnTo>
                  <a:pt x="304" y="357"/>
                </a:lnTo>
                <a:cubicBezTo>
                  <a:pt x="303" y="359"/>
                  <a:pt x="303" y="360"/>
                  <a:pt x="302" y="361"/>
                </a:cubicBezTo>
                <a:lnTo>
                  <a:pt x="302" y="361"/>
                </a:lnTo>
                <a:cubicBezTo>
                  <a:pt x="302" y="363"/>
                  <a:pt x="301" y="365"/>
                  <a:pt x="301" y="366"/>
                </a:cubicBezTo>
                <a:lnTo>
                  <a:pt x="301" y="366"/>
                </a:lnTo>
                <a:cubicBezTo>
                  <a:pt x="300" y="368"/>
                  <a:pt x="300" y="369"/>
                  <a:pt x="299" y="371"/>
                </a:cubicBezTo>
                <a:lnTo>
                  <a:pt x="299" y="371"/>
                </a:lnTo>
                <a:cubicBezTo>
                  <a:pt x="299" y="373"/>
                  <a:pt x="298" y="374"/>
                  <a:pt x="298" y="376"/>
                </a:cubicBezTo>
                <a:lnTo>
                  <a:pt x="298" y="376"/>
                </a:lnTo>
                <a:cubicBezTo>
                  <a:pt x="298" y="378"/>
                  <a:pt x="297" y="380"/>
                  <a:pt x="297" y="382"/>
                </a:cubicBezTo>
                <a:lnTo>
                  <a:pt x="297" y="382"/>
                </a:lnTo>
                <a:cubicBezTo>
                  <a:pt x="296" y="384"/>
                  <a:pt x="296" y="385"/>
                  <a:pt x="295" y="387"/>
                </a:cubicBezTo>
                <a:lnTo>
                  <a:pt x="295" y="387"/>
                </a:lnTo>
                <a:cubicBezTo>
                  <a:pt x="295" y="391"/>
                  <a:pt x="294" y="396"/>
                  <a:pt x="293" y="400"/>
                </a:cubicBezTo>
                <a:lnTo>
                  <a:pt x="293" y="400"/>
                </a:lnTo>
                <a:cubicBezTo>
                  <a:pt x="292" y="404"/>
                  <a:pt x="292" y="409"/>
                  <a:pt x="291" y="413"/>
                </a:cubicBezTo>
                <a:lnTo>
                  <a:pt x="291" y="413"/>
                </a:lnTo>
                <a:cubicBezTo>
                  <a:pt x="290" y="417"/>
                  <a:pt x="290" y="420"/>
                  <a:pt x="289" y="424"/>
                </a:cubicBezTo>
                <a:lnTo>
                  <a:pt x="289" y="424"/>
                </a:lnTo>
                <a:cubicBezTo>
                  <a:pt x="289" y="429"/>
                  <a:pt x="288" y="434"/>
                  <a:pt x="288" y="439"/>
                </a:cubicBezTo>
                <a:lnTo>
                  <a:pt x="288" y="439"/>
                </a:lnTo>
                <a:cubicBezTo>
                  <a:pt x="287" y="445"/>
                  <a:pt x="287" y="450"/>
                  <a:pt x="286" y="456"/>
                </a:cubicBezTo>
                <a:lnTo>
                  <a:pt x="286" y="456"/>
                </a:lnTo>
                <a:cubicBezTo>
                  <a:pt x="286" y="462"/>
                  <a:pt x="285" y="467"/>
                  <a:pt x="285" y="473"/>
                </a:cubicBezTo>
                <a:lnTo>
                  <a:pt x="285" y="473"/>
                </a:lnTo>
                <a:cubicBezTo>
                  <a:pt x="285" y="482"/>
                  <a:pt x="277" y="489"/>
                  <a:pt x="268" y="488"/>
                </a:cubicBezTo>
                <a:lnTo>
                  <a:pt x="268" y="488"/>
                </a:lnTo>
                <a:cubicBezTo>
                  <a:pt x="259" y="488"/>
                  <a:pt x="253" y="480"/>
                  <a:pt x="253" y="471"/>
                </a:cubicBezTo>
                <a:lnTo>
                  <a:pt x="253" y="471"/>
                </a:lnTo>
                <a:cubicBezTo>
                  <a:pt x="254" y="463"/>
                  <a:pt x="254" y="455"/>
                  <a:pt x="255" y="448"/>
                </a:cubicBezTo>
                <a:lnTo>
                  <a:pt x="255" y="448"/>
                </a:lnTo>
                <a:cubicBezTo>
                  <a:pt x="255" y="444"/>
                  <a:pt x="256" y="440"/>
                  <a:pt x="256" y="436"/>
                </a:cubicBezTo>
                <a:lnTo>
                  <a:pt x="256" y="436"/>
                </a:lnTo>
                <a:cubicBezTo>
                  <a:pt x="256" y="433"/>
                  <a:pt x="257" y="429"/>
                  <a:pt x="257" y="426"/>
                </a:cubicBezTo>
                <a:lnTo>
                  <a:pt x="257" y="426"/>
                </a:lnTo>
                <a:cubicBezTo>
                  <a:pt x="258" y="422"/>
                  <a:pt x="258" y="419"/>
                  <a:pt x="258" y="415"/>
                </a:cubicBezTo>
                <a:lnTo>
                  <a:pt x="258" y="415"/>
                </a:lnTo>
                <a:cubicBezTo>
                  <a:pt x="259" y="413"/>
                  <a:pt x="259" y="411"/>
                  <a:pt x="259" y="409"/>
                </a:cubicBezTo>
                <a:lnTo>
                  <a:pt x="259" y="409"/>
                </a:lnTo>
                <a:cubicBezTo>
                  <a:pt x="260" y="405"/>
                  <a:pt x="260" y="402"/>
                  <a:pt x="261" y="399"/>
                </a:cubicBezTo>
                <a:lnTo>
                  <a:pt x="261" y="399"/>
                </a:lnTo>
                <a:cubicBezTo>
                  <a:pt x="261" y="396"/>
                  <a:pt x="262" y="393"/>
                  <a:pt x="262" y="390"/>
                </a:cubicBezTo>
                <a:lnTo>
                  <a:pt x="262" y="390"/>
                </a:lnTo>
                <a:cubicBezTo>
                  <a:pt x="263" y="387"/>
                  <a:pt x="264" y="384"/>
                  <a:pt x="264" y="381"/>
                </a:cubicBezTo>
                <a:lnTo>
                  <a:pt x="264" y="381"/>
                </a:lnTo>
                <a:cubicBezTo>
                  <a:pt x="265" y="378"/>
                  <a:pt x="265" y="375"/>
                  <a:pt x="266" y="372"/>
                </a:cubicBezTo>
                <a:lnTo>
                  <a:pt x="266" y="372"/>
                </a:lnTo>
                <a:cubicBezTo>
                  <a:pt x="267" y="370"/>
                  <a:pt x="267" y="367"/>
                  <a:pt x="268" y="364"/>
                </a:cubicBezTo>
                <a:lnTo>
                  <a:pt x="268" y="364"/>
                </a:lnTo>
                <a:cubicBezTo>
                  <a:pt x="269" y="362"/>
                  <a:pt x="270" y="359"/>
                  <a:pt x="270" y="357"/>
                </a:cubicBezTo>
                <a:lnTo>
                  <a:pt x="270" y="357"/>
                </a:lnTo>
                <a:cubicBezTo>
                  <a:pt x="271" y="354"/>
                  <a:pt x="272" y="352"/>
                  <a:pt x="273" y="350"/>
                </a:cubicBezTo>
                <a:lnTo>
                  <a:pt x="273" y="350"/>
                </a:lnTo>
                <a:cubicBezTo>
                  <a:pt x="273" y="347"/>
                  <a:pt x="274" y="345"/>
                  <a:pt x="275" y="343"/>
                </a:cubicBezTo>
                <a:lnTo>
                  <a:pt x="275" y="343"/>
                </a:lnTo>
                <a:cubicBezTo>
                  <a:pt x="276" y="341"/>
                  <a:pt x="277" y="339"/>
                  <a:pt x="278" y="337"/>
                </a:cubicBezTo>
                <a:lnTo>
                  <a:pt x="278" y="337"/>
                </a:lnTo>
                <a:cubicBezTo>
                  <a:pt x="279" y="334"/>
                  <a:pt x="280" y="332"/>
                  <a:pt x="281" y="330"/>
                </a:cubicBezTo>
                <a:lnTo>
                  <a:pt x="281" y="330"/>
                </a:lnTo>
                <a:cubicBezTo>
                  <a:pt x="281" y="330"/>
                  <a:pt x="281" y="329"/>
                  <a:pt x="282" y="328"/>
                </a:cubicBezTo>
                <a:lnTo>
                  <a:pt x="282" y="328"/>
                </a:lnTo>
                <a:cubicBezTo>
                  <a:pt x="282" y="327"/>
                  <a:pt x="283" y="327"/>
                  <a:pt x="283" y="326"/>
                </a:cubicBezTo>
                <a:lnTo>
                  <a:pt x="283" y="326"/>
                </a:lnTo>
                <a:cubicBezTo>
                  <a:pt x="281" y="326"/>
                  <a:pt x="279" y="325"/>
                  <a:pt x="276" y="325"/>
                </a:cubicBezTo>
                <a:lnTo>
                  <a:pt x="276" y="325"/>
                </a:lnTo>
                <a:cubicBezTo>
                  <a:pt x="271" y="324"/>
                  <a:pt x="266" y="324"/>
                  <a:pt x="261" y="323"/>
                </a:cubicBezTo>
                <a:lnTo>
                  <a:pt x="261" y="323"/>
                </a:lnTo>
                <a:cubicBezTo>
                  <a:pt x="256" y="323"/>
                  <a:pt x="251" y="323"/>
                  <a:pt x="246" y="323"/>
                </a:cubicBezTo>
                <a:lnTo>
                  <a:pt x="246" y="323"/>
                </a:lnTo>
                <a:cubicBezTo>
                  <a:pt x="241" y="323"/>
                  <a:pt x="236" y="323"/>
                  <a:pt x="231" y="323"/>
                </a:cubicBezTo>
                <a:lnTo>
                  <a:pt x="231" y="323"/>
                </a:lnTo>
                <a:cubicBezTo>
                  <a:pt x="226" y="324"/>
                  <a:pt x="221" y="324"/>
                  <a:pt x="216" y="325"/>
                </a:cubicBezTo>
                <a:lnTo>
                  <a:pt x="216" y="325"/>
                </a:lnTo>
                <a:cubicBezTo>
                  <a:pt x="214" y="325"/>
                  <a:pt x="212" y="326"/>
                  <a:pt x="210" y="326"/>
                </a:cubicBezTo>
                <a:lnTo>
                  <a:pt x="210" y="326"/>
                </a:lnTo>
                <a:cubicBezTo>
                  <a:pt x="210" y="327"/>
                  <a:pt x="210" y="327"/>
                  <a:pt x="211" y="328"/>
                </a:cubicBezTo>
                <a:lnTo>
                  <a:pt x="211" y="328"/>
                </a:lnTo>
                <a:cubicBezTo>
                  <a:pt x="211" y="329"/>
                  <a:pt x="212" y="330"/>
                  <a:pt x="212" y="330"/>
                </a:cubicBezTo>
                <a:lnTo>
                  <a:pt x="212" y="330"/>
                </a:lnTo>
                <a:cubicBezTo>
                  <a:pt x="213" y="332"/>
                  <a:pt x="214" y="334"/>
                  <a:pt x="215" y="337"/>
                </a:cubicBezTo>
                <a:lnTo>
                  <a:pt x="215" y="337"/>
                </a:lnTo>
                <a:cubicBezTo>
                  <a:pt x="216" y="339"/>
                  <a:pt x="217" y="341"/>
                  <a:pt x="218" y="343"/>
                </a:cubicBezTo>
                <a:lnTo>
                  <a:pt x="218" y="343"/>
                </a:lnTo>
                <a:cubicBezTo>
                  <a:pt x="218" y="345"/>
                  <a:pt x="219" y="347"/>
                  <a:pt x="220" y="350"/>
                </a:cubicBezTo>
                <a:lnTo>
                  <a:pt x="220" y="350"/>
                </a:lnTo>
                <a:cubicBezTo>
                  <a:pt x="221" y="352"/>
                  <a:pt x="222" y="354"/>
                  <a:pt x="222" y="357"/>
                </a:cubicBezTo>
                <a:lnTo>
                  <a:pt x="222" y="357"/>
                </a:lnTo>
                <a:cubicBezTo>
                  <a:pt x="223" y="359"/>
                  <a:pt x="224" y="362"/>
                  <a:pt x="225" y="364"/>
                </a:cubicBezTo>
                <a:lnTo>
                  <a:pt x="225" y="364"/>
                </a:lnTo>
                <a:cubicBezTo>
                  <a:pt x="225" y="367"/>
                  <a:pt x="226" y="370"/>
                  <a:pt x="227" y="372"/>
                </a:cubicBezTo>
                <a:lnTo>
                  <a:pt x="227" y="372"/>
                </a:lnTo>
                <a:cubicBezTo>
                  <a:pt x="227" y="375"/>
                  <a:pt x="228" y="378"/>
                  <a:pt x="228" y="381"/>
                </a:cubicBezTo>
                <a:lnTo>
                  <a:pt x="228" y="381"/>
                </a:lnTo>
                <a:cubicBezTo>
                  <a:pt x="229" y="384"/>
                  <a:pt x="230" y="387"/>
                  <a:pt x="230" y="390"/>
                </a:cubicBezTo>
                <a:lnTo>
                  <a:pt x="230" y="390"/>
                </a:lnTo>
                <a:cubicBezTo>
                  <a:pt x="231" y="393"/>
                  <a:pt x="231" y="396"/>
                  <a:pt x="232" y="399"/>
                </a:cubicBezTo>
                <a:lnTo>
                  <a:pt x="232" y="399"/>
                </a:lnTo>
                <a:cubicBezTo>
                  <a:pt x="232" y="402"/>
                  <a:pt x="233" y="405"/>
                  <a:pt x="233" y="409"/>
                </a:cubicBezTo>
                <a:lnTo>
                  <a:pt x="233" y="409"/>
                </a:lnTo>
                <a:cubicBezTo>
                  <a:pt x="234" y="414"/>
                  <a:pt x="235" y="420"/>
                  <a:pt x="236" y="426"/>
                </a:cubicBezTo>
                <a:lnTo>
                  <a:pt x="236" y="426"/>
                </a:lnTo>
                <a:cubicBezTo>
                  <a:pt x="236" y="433"/>
                  <a:pt x="237" y="440"/>
                  <a:pt x="238" y="448"/>
                </a:cubicBezTo>
                <a:lnTo>
                  <a:pt x="238" y="448"/>
                </a:lnTo>
                <a:cubicBezTo>
                  <a:pt x="238" y="455"/>
                  <a:pt x="239" y="463"/>
                  <a:pt x="239" y="471"/>
                </a:cubicBezTo>
                <a:lnTo>
                  <a:pt x="239" y="471"/>
                </a:lnTo>
                <a:cubicBezTo>
                  <a:pt x="240" y="480"/>
                  <a:pt x="233" y="488"/>
                  <a:pt x="224" y="488"/>
                </a:cubicBezTo>
                <a:lnTo>
                  <a:pt x="224" y="488"/>
                </a:lnTo>
                <a:cubicBezTo>
                  <a:pt x="216" y="489"/>
                  <a:pt x="208" y="482"/>
                  <a:pt x="208" y="473"/>
                </a:cubicBezTo>
                <a:lnTo>
                  <a:pt x="208" y="473"/>
                </a:lnTo>
                <a:cubicBezTo>
                  <a:pt x="207" y="467"/>
                  <a:pt x="207" y="462"/>
                  <a:pt x="206" y="456"/>
                </a:cubicBezTo>
                <a:lnTo>
                  <a:pt x="206" y="456"/>
                </a:lnTo>
                <a:cubicBezTo>
                  <a:pt x="206" y="450"/>
                  <a:pt x="205" y="445"/>
                  <a:pt x="205" y="439"/>
                </a:cubicBezTo>
                <a:lnTo>
                  <a:pt x="205" y="439"/>
                </a:lnTo>
                <a:cubicBezTo>
                  <a:pt x="204" y="434"/>
                  <a:pt x="204" y="429"/>
                  <a:pt x="203" y="424"/>
                </a:cubicBezTo>
                <a:lnTo>
                  <a:pt x="203" y="424"/>
                </a:lnTo>
                <a:cubicBezTo>
                  <a:pt x="203" y="420"/>
                  <a:pt x="202" y="417"/>
                  <a:pt x="202" y="413"/>
                </a:cubicBezTo>
                <a:lnTo>
                  <a:pt x="202" y="413"/>
                </a:lnTo>
                <a:cubicBezTo>
                  <a:pt x="201" y="409"/>
                  <a:pt x="200" y="404"/>
                  <a:pt x="200" y="400"/>
                </a:cubicBezTo>
                <a:lnTo>
                  <a:pt x="200" y="400"/>
                </a:lnTo>
                <a:cubicBezTo>
                  <a:pt x="199" y="396"/>
                  <a:pt x="198" y="391"/>
                  <a:pt x="197" y="387"/>
                </a:cubicBezTo>
                <a:lnTo>
                  <a:pt x="197" y="387"/>
                </a:lnTo>
                <a:cubicBezTo>
                  <a:pt x="196" y="384"/>
                  <a:pt x="196" y="380"/>
                  <a:pt x="195" y="376"/>
                </a:cubicBezTo>
                <a:lnTo>
                  <a:pt x="195" y="376"/>
                </a:lnTo>
                <a:cubicBezTo>
                  <a:pt x="194" y="373"/>
                  <a:pt x="193" y="369"/>
                  <a:pt x="192" y="366"/>
                </a:cubicBezTo>
                <a:lnTo>
                  <a:pt x="192" y="366"/>
                </a:lnTo>
                <a:cubicBezTo>
                  <a:pt x="191" y="365"/>
                  <a:pt x="191" y="363"/>
                  <a:pt x="190" y="361"/>
                </a:cubicBezTo>
                <a:lnTo>
                  <a:pt x="190" y="361"/>
                </a:lnTo>
                <a:cubicBezTo>
                  <a:pt x="190" y="360"/>
                  <a:pt x="189" y="359"/>
                  <a:pt x="189" y="357"/>
                </a:cubicBezTo>
                <a:lnTo>
                  <a:pt x="189" y="357"/>
                </a:lnTo>
                <a:cubicBezTo>
                  <a:pt x="188" y="356"/>
                  <a:pt x="188" y="354"/>
                  <a:pt x="187" y="353"/>
                </a:cubicBezTo>
                <a:lnTo>
                  <a:pt x="187" y="353"/>
                </a:lnTo>
                <a:cubicBezTo>
                  <a:pt x="187" y="352"/>
                  <a:pt x="186" y="351"/>
                  <a:pt x="186" y="349"/>
                </a:cubicBezTo>
                <a:lnTo>
                  <a:pt x="186" y="349"/>
                </a:lnTo>
                <a:cubicBezTo>
                  <a:pt x="185" y="348"/>
                  <a:pt x="185" y="347"/>
                  <a:pt x="184" y="346"/>
                </a:cubicBezTo>
                <a:lnTo>
                  <a:pt x="184" y="346"/>
                </a:lnTo>
                <a:cubicBezTo>
                  <a:pt x="184" y="345"/>
                  <a:pt x="183" y="344"/>
                  <a:pt x="183" y="343"/>
                </a:cubicBezTo>
                <a:lnTo>
                  <a:pt x="183" y="343"/>
                </a:lnTo>
                <a:cubicBezTo>
                  <a:pt x="182" y="342"/>
                  <a:pt x="182" y="341"/>
                  <a:pt x="181" y="340"/>
                </a:cubicBezTo>
                <a:lnTo>
                  <a:pt x="181" y="340"/>
                </a:lnTo>
                <a:cubicBezTo>
                  <a:pt x="181" y="339"/>
                  <a:pt x="180" y="338"/>
                  <a:pt x="180" y="338"/>
                </a:cubicBezTo>
                <a:lnTo>
                  <a:pt x="180" y="338"/>
                </a:lnTo>
                <a:cubicBezTo>
                  <a:pt x="179" y="337"/>
                  <a:pt x="178" y="336"/>
                  <a:pt x="178" y="335"/>
                </a:cubicBezTo>
                <a:lnTo>
                  <a:pt x="178" y="335"/>
                </a:lnTo>
                <a:cubicBezTo>
                  <a:pt x="177" y="335"/>
                  <a:pt x="177" y="334"/>
                  <a:pt x="176" y="333"/>
                </a:cubicBezTo>
                <a:lnTo>
                  <a:pt x="176" y="333"/>
                </a:lnTo>
                <a:cubicBezTo>
                  <a:pt x="176" y="333"/>
                  <a:pt x="175" y="332"/>
                  <a:pt x="175" y="331"/>
                </a:cubicBezTo>
                <a:lnTo>
                  <a:pt x="175" y="331"/>
                </a:lnTo>
                <a:cubicBezTo>
                  <a:pt x="174" y="331"/>
                  <a:pt x="174" y="330"/>
                  <a:pt x="173" y="330"/>
                </a:cubicBezTo>
                <a:lnTo>
                  <a:pt x="173" y="330"/>
                </a:lnTo>
                <a:cubicBezTo>
                  <a:pt x="173" y="330"/>
                  <a:pt x="172" y="329"/>
                  <a:pt x="172" y="329"/>
                </a:cubicBezTo>
                <a:lnTo>
                  <a:pt x="172" y="329"/>
                </a:lnTo>
                <a:cubicBezTo>
                  <a:pt x="162" y="321"/>
                  <a:pt x="165" y="305"/>
                  <a:pt x="177" y="301"/>
                </a:cubicBezTo>
                <a:lnTo>
                  <a:pt x="177" y="301"/>
                </a:lnTo>
                <a:cubicBezTo>
                  <a:pt x="183" y="299"/>
                  <a:pt x="189" y="298"/>
                  <a:pt x="194" y="296"/>
                </a:cubicBezTo>
                <a:lnTo>
                  <a:pt x="194" y="296"/>
                </a:lnTo>
                <a:cubicBezTo>
                  <a:pt x="200" y="295"/>
                  <a:pt x="206" y="294"/>
                  <a:pt x="212" y="293"/>
                </a:cubicBezTo>
                <a:lnTo>
                  <a:pt x="212" y="293"/>
                </a:lnTo>
                <a:cubicBezTo>
                  <a:pt x="217" y="292"/>
                  <a:pt x="223" y="292"/>
                  <a:pt x="229" y="291"/>
                </a:cubicBezTo>
                <a:lnTo>
                  <a:pt x="229" y="291"/>
                </a:lnTo>
                <a:cubicBezTo>
                  <a:pt x="235" y="291"/>
                  <a:pt x="241" y="291"/>
                  <a:pt x="246" y="291"/>
                </a:cubicBezTo>
                <a:moveTo>
                  <a:pt x="246" y="0"/>
                </a:moveTo>
                <a:cubicBezTo>
                  <a:pt x="324" y="0"/>
                  <a:pt x="396" y="37"/>
                  <a:pt x="441" y="101"/>
                </a:cubicBezTo>
                <a:lnTo>
                  <a:pt x="441" y="101"/>
                </a:lnTo>
                <a:cubicBezTo>
                  <a:pt x="485" y="164"/>
                  <a:pt x="495" y="245"/>
                  <a:pt x="469" y="318"/>
                </a:cubicBezTo>
                <a:lnTo>
                  <a:pt x="469" y="318"/>
                </a:lnTo>
                <a:cubicBezTo>
                  <a:pt x="441" y="392"/>
                  <a:pt x="359" y="432"/>
                  <a:pt x="347" y="526"/>
                </a:cubicBezTo>
                <a:lnTo>
                  <a:pt x="347" y="526"/>
                </a:lnTo>
                <a:cubicBezTo>
                  <a:pt x="351" y="525"/>
                  <a:pt x="356" y="524"/>
                  <a:pt x="361" y="522"/>
                </a:cubicBezTo>
                <a:lnTo>
                  <a:pt x="361" y="522"/>
                </a:lnTo>
                <a:cubicBezTo>
                  <a:pt x="369" y="520"/>
                  <a:pt x="378" y="525"/>
                  <a:pt x="380" y="534"/>
                </a:cubicBezTo>
                <a:lnTo>
                  <a:pt x="380" y="534"/>
                </a:lnTo>
                <a:cubicBezTo>
                  <a:pt x="382" y="542"/>
                  <a:pt x="377" y="551"/>
                  <a:pt x="369" y="553"/>
                </a:cubicBezTo>
                <a:lnTo>
                  <a:pt x="369" y="553"/>
                </a:lnTo>
                <a:cubicBezTo>
                  <a:pt x="290" y="573"/>
                  <a:pt x="211" y="593"/>
                  <a:pt x="132" y="612"/>
                </a:cubicBezTo>
                <a:lnTo>
                  <a:pt x="132" y="612"/>
                </a:lnTo>
                <a:cubicBezTo>
                  <a:pt x="123" y="615"/>
                  <a:pt x="114" y="609"/>
                  <a:pt x="112" y="601"/>
                </a:cubicBezTo>
                <a:lnTo>
                  <a:pt x="112" y="601"/>
                </a:lnTo>
                <a:cubicBezTo>
                  <a:pt x="110" y="592"/>
                  <a:pt x="115" y="584"/>
                  <a:pt x="124" y="581"/>
                </a:cubicBezTo>
                <a:lnTo>
                  <a:pt x="124" y="581"/>
                </a:lnTo>
                <a:cubicBezTo>
                  <a:pt x="188" y="565"/>
                  <a:pt x="253" y="549"/>
                  <a:pt x="318" y="533"/>
                </a:cubicBezTo>
                <a:lnTo>
                  <a:pt x="318" y="533"/>
                </a:lnTo>
                <a:cubicBezTo>
                  <a:pt x="315" y="530"/>
                  <a:pt x="314" y="526"/>
                  <a:pt x="315" y="522"/>
                </a:cubicBezTo>
                <a:lnTo>
                  <a:pt x="315" y="522"/>
                </a:lnTo>
                <a:cubicBezTo>
                  <a:pt x="316" y="516"/>
                  <a:pt x="317" y="509"/>
                  <a:pt x="319" y="503"/>
                </a:cubicBezTo>
                <a:lnTo>
                  <a:pt x="319" y="503"/>
                </a:lnTo>
                <a:cubicBezTo>
                  <a:pt x="320" y="496"/>
                  <a:pt x="322" y="490"/>
                  <a:pt x="324" y="484"/>
                </a:cubicBezTo>
                <a:lnTo>
                  <a:pt x="324" y="484"/>
                </a:lnTo>
                <a:cubicBezTo>
                  <a:pt x="326" y="478"/>
                  <a:pt x="328" y="473"/>
                  <a:pt x="330" y="467"/>
                </a:cubicBezTo>
                <a:lnTo>
                  <a:pt x="330" y="467"/>
                </a:lnTo>
                <a:cubicBezTo>
                  <a:pt x="333" y="461"/>
                  <a:pt x="335" y="456"/>
                  <a:pt x="338" y="451"/>
                </a:cubicBezTo>
                <a:lnTo>
                  <a:pt x="338" y="451"/>
                </a:lnTo>
                <a:cubicBezTo>
                  <a:pt x="341" y="446"/>
                  <a:pt x="344" y="441"/>
                  <a:pt x="347" y="436"/>
                </a:cubicBezTo>
                <a:lnTo>
                  <a:pt x="347" y="436"/>
                </a:lnTo>
                <a:cubicBezTo>
                  <a:pt x="350" y="431"/>
                  <a:pt x="353" y="427"/>
                  <a:pt x="356" y="422"/>
                </a:cubicBezTo>
                <a:lnTo>
                  <a:pt x="356" y="422"/>
                </a:lnTo>
                <a:cubicBezTo>
                  <a:pt x="359" y="418"/>
                  <a:pt x="362" y="413"/>
                  <a:pt x="365" y="409"/>
                </a:cubicBezTo>
                <a:lnTo>
                  <a:pt x="365" y="409"/>
                </a:lnTo>
                <a:cubicBezTo>
                  <a:pt x="369" y="405"/>
                  <a:pt x="372" y="401"/>
                  <a:pt x="375" y="397"/>
                </a:cubicBezTo>
                <a:lnTo>
                  <a:pt x="375" y="397"/>
                </a:lnTo>
                <a:cubicBezTo>
                  <a:pt x="378" y="393"/>
                  <a:pt x="382" y="389"/>
                  <a:pt x="385" y="385"/>
                </a:cubicBezTo>
                <a:lnTo>
                  <a:pt x="385" y="385"/>
                </a:lnTo>
                <a:cubicBezTo>
                  <a:pt x="388" y="382"/>
                  <a:pt x="391" y="378"/>
                  <a:pt x="394" y="375"/>
                </a:cubicBezTo>
                <a:lnTo>
                  <a:pt x="394" y="375"/>
                </a:lnTo>
                <a:cubicBezTo>
                  <a:pt x="395" y="373"/>
                  <a:pt x="397" y="371"/>
                  <a:pt x="398" y="369"/>
                </a:cubicBezTo>
                <a:lnTo>
                  <a:pt x="398" y="369"/>
                </a:lnTo>
                <a:cubicBezTo>
                  <a:pt x="401" y="366"/>
                  <a:pt x="404" y="362"/>
                  <a:pt x="407" y="359"/>
                </a:cubicBezTo>
                <a:lnTo>
                  <a:pt x="407" y="359"/>
                </a:lnTo>
                <a:cubicBezTo>
                  <a:pt x="410" y="355"/>
                  <a:pt x="412" y="352"/>
                  <a:pt x="415" y="348"/>
                </a:cubicBezTo>
                <a:lnTo>
                  <a:pt x="415" y="348"/>
                </a:lnTo>
                <a:cubicBezTo>
                  <a:pt x="418" y="345"/>
                  <a:pt x="420" y="342"/>
                  <a:pt x="422" y="338"/>
                </a:cubicBezTo>
                <a:lnTo>
                  <a:pt x="422" y="338"/>
                </a:lnTo>
                <a:cubicBezTo>
                  <a:pt x="425" y="335"/>
                  <a:pt x="427" y="331"/>
                  <a:pt x="429" y="328"/>
                </a:cubicBezTo>
                <a:lnTo>
                  <a:pt x="429" y="328"/>
                </a:lnTo>
                <a:cubicBezTo>
                  <a:pt x="431" y="324"/>
                  <a:pt x="433" y="321"/>
                  <a:pt x="434" y="317"/>
                </a:cubicBezTo>
                <a:lnTo>
                  <a:pt x="434" y="317"/>
                </a:lnTo>
                <a:cubicBezTo>
                  <a:pt x="436" y="314"/>
                  <a:pt x="437" y="310"/>
                  <a:pt x="439" y="307"/>
                </a:cubicBezTo>
                <a:lnTo>
                  <a:pt x="439" y="307"/>
                </a:lnTo>
                <a:cubicBezTo>
                  <a:pt x="462" y="244"/>
                  <a:pt x="453" y="174"/>
                  <a:pt x="415" y="119"/>
                </a:cubicBezTo>
                <a:lnTo>
                  <a:pt x="415" y="119"/>
                </a:lnTo>
                <a:cubicBezTo>
                  <a:pt x="376" y="64"/>
                  <a:pt x="313" y="31"/>
                  <a:pt x="246" y="31"/>
                </a:cubicBezTo>
                <a:lnTo>
                  <a:pt x="246" y="31"/>
                </a:lnTo>
                <a:cubicBezTo>
                  <a:pt x="179" y="31"/>
                  <a:pt x="116" y="64"/>
                  <a:pt x="78" y="119"/>
                </a:cubicBezTo>
                <a:lnTo>
                  <a:pt x="78" y="119"/>
                </a:lnTo>
                <a:cubicBezTo>
                  <a:pt x="40" y="174"/>
                  <a:pt x="31" y="244"/>
                  <a:pt x="54" y="307"/>
                </a:cubicBezTo>
                <a:lnTo>
                  <a:pt x="54" y="307"/>
                </a:lnTo>
                <a:cubicBezTo>
                  <a:pt x="55" y="309"/>
                  <a:pt x="56" y="312"/>
                  <a:pt x="57" y="314"/>
                </a:cubicBezTo>
                <a:lnTo>
                  <a:pt x="57" y="314"/>
                </a:lnTo>
                <a:cubicBezTo>
                  <a:pt x="58" y="317"/>
                  <a:pt x="59" y="319"/>
                  <a:pt x="60" y="322"/>
                </a:cubicBezTo>
                <a:lnTo>
                  <a:pt x="60" y="322"/>
                </a:lnTo>
                <a:cubicBezTo>
                  <a:pt x="62" y="324"/>
                  <a:pt x="63" y="327"/>
                  <a:pt x="65" y="329"/>
                </a:cubicBezTo>
                <a:lnTo>
                  <a:pt x="65" y="329"/>
                </a:lnTo>
                <a:cubicBezTo>
                  <a:pt x="66" y="331"/>
                  <a:pt x="67" y="334"/>
                  <a:pt x="69" y="336"/>
                </a:cubicBezTo>
                <a:lnTo>
                  <a:pt x="69" y="336"/>
                </a:lnTo>
                <a:cubicBezTo>
                  <a:pt x="71" y="339"/>
                  <a:pt x="72" y="341"/>
                  <a:pt x="74" y="344"/>
                </a:cubicBezTo>
                <a:lnTo>
                  <a:pt x="74" y="344"/>
                </a:lnTo>
                <a:cubicBezTo>
                  <a:pt x="75" y="345"/>
                  <a:pt x="76" y="346"/>
                  <a:pt x="77" y="348"/>
                </a:cubicBezTo>
                <a:lnTo>
                  <a:pt x="77" y="348"/>
                </a:lnTo>
                <a:cubicBezTo>
                  <a:pt x="79" y="351"/>
                  <a:pt x="81" y="353"/>
                  <a:pt x="83" y="355"/>
                </a:cubicBezTo>
                <a:lnTo>
                  <a:pt x="83" y="355"/>
                </a:lnTo>
                <a:cubicBezTo>
                  <a:pt x="85" y="358"/>
                  <a:pt x="87" y="360"/>
                  <a:pt x="89" y="363"/>
                </a:cubicBezTo>
                <a:lnTo>
                  <a:pt x="89" y="363"/>
                </a:lnTo>
                <a:cubicBezTo>
                  <a:pt x="91" y="365"/>
                  <a:pt x="93" y="368"/>
                  <a:pt x="95" y="370"/>
                </a:cubicBezTo>
                <a:lnTo>
                  <a:pt x="95" y="370"/>
                </a:lnTo>
                <a:cubicBezTo>
                  <a:pt x="98" y="373"/>
                  <a:pt x="100" y="376"/>
                  <a:pt x="103" y="379"/>
                </a:cubicBezTo>
                <a:lnTo>
                  <a:pt x="103" y="379"/>
                </a:lnTo>
                <a:cubicBezTo>
                  <a:pt x="105" y="382"/>
                  <a:pt x="108" y="385"/>
                  <a:pt x="110" y="388"/>
                </a:cubicBezTo>
                <a:lnTo>
                  <a:pt x="110" y="388"/>
                </a:lnTo>
                <a:cubicBezTo>
                  <a:pt x="112" y="391"/>
                  <a:pt x="115" y="394"/>
                  <a:pt x="117" y="396"/>
                </a:cubicBezTo>
                <a:lnTo>
                  <a:pt x="117" y="396"/>
                </a:lnTo>
                <a:cubicBezTo>
                  <a:pt x="119" y="399"/>
                  <a:pt x="122" y="402"/>
                  <a:pt x="124" y="405"/>
                </a:cubicBezTo>
                <a:lnTo>
                  <a:pt x="124" y="405"/>
                </a:lnTo>
                <a:cubicBezTo>
                  <a:pt x="126" y="408"/>
                  <a:pt x="128" y="411"/>
                  <a:pt x="131" y="414"/>
                </a:cubicBezTo>
                <a:lnTo>
                  <a:pt x="131" y="414"/>
                </a:lnTo>
                <a:cubicBezTo>
                  <a:pt x="133" y="417"/>
                  <a:pt x="135" y="420"/>
                  <a:pt x="137" y="423"/>
                </a:cubicBezTo>
                <a:lnTo>
                  <a:pt x="137" y="423"/>
                </a:lnTo>
                <a:cubicBezTo>
                  <a:pt x="140" y="426"/>
                  <a:pt x="142" y="430"/>
                  <a:pt x="144" y="433"/>
                </a:cubicBezTo>
                <a:lnTo>
                  <a:pt x="144" y="433"/>
                </a:lnTo>
                <a:cubicBezTo>
                  <a:pt x="145" y="435"/>
                  <a:pt x="147" y="437"/>
                  <a:pt x="148" y="439"/>
                </a:cubicBezTo>
                <a:lnTo>
                  <a:pt x="148" y="439"/>
                </a:lnTo>
                <a:cubicBezTo>
                  <a:pt x="150" y="443"/>
                  <a:pt x="152" y="446"/>
                  <a:pt x="154" y="450"/>
                </a:cubicBezTo>
                <a:lnTo>
                  <a:pt x="154" y="450"/>
                </a:lnTo>
                <a:cubicBezTo>
                  <a:pt x="156" y="453"/>
                  <a:pt x="158" y="457"/>
                  <a:pt x="159" y="461"/>
                </a:cubicBezTo>
                <a:lnTo>
                  <a:pt x="159" y="461"/>
                </a:lnTo>
                <a:cubicBezTo>
                  <a:pt x="161" y="465"/>
                  <a:pt x="163" y="469"/>
                  <a:pt x="165" y="473"/>
                </a:cubicBezTo>
                <a:lnTo>
                  <a:pt x="165" y="473"/>
                </a:lnTo>
                <a:cubicBezTo>
                  <a:pt x="166" y="477"/>
                  <a:pt x="168" y="481"/>
                  <a:pt x="169" y="485"/>
                </a:cubicBezTo>
                <a:lnTo>
                  <a:pt x="169" y="485"/>
                </a:lnTo>
                <a:cubicBezTo>
                  <a:pt x="170" y="489"/>
                  <a:pt x="172" y="494"/>
                  <a:pt x="173" y="498"/>
                </a:cubicBezTo>
                <a:lnTo>
                  <a:pt x="173" y="498"/>
                </a:lnTo>
                <a:cubicBezTo>
                  <a:pt x="175" y="506"/>
                  <a:pt x="170" y="515"/>
                  <a:pt x="161" y="517"/>
                </a:cubicBezTo>
                <a:lnTo>
                  <a:pt x="161" y="517"/>
                </a:lnTo>
                <a:cubicBezTo>
                  <a:pt x="153" y="520"/>
                  <a:pt x="144" y="514"/>
                  <a:pt x="142" y="506"/>
                </a:cubicBezTo>
                <a:lnTo>
                  <a:pt x="142" y="506"/>
                </a:lnTo>
                <a:cubicBezTo>
                  <a:pt x="121" y="426"/>
                  <a:pt x="49" y="387"/>
                  <a:pt x="24" y="318"/>
                </a:cubicBezTo>
                <a:lnTo>
                  <a:pt x="24" y="318"/>
                </a:lnTo>
                <a:cubicBezTo>
                  <a:pt x="-2" y="245"/>
                  <a:pt x="8" y="164"/>
                  <a:pt x="52" y="101"/>
                </a:cubicBezTo>
                <a:lnTo>
                  <a:pt x="52" y="101"/>
                </a:lnTo>
                <a:cubicBezTo>
                  <a:pt x="96" y="37"/>
                  <a:pt x="169" y="0"/>
                  <a:pt x="246" y="0"/>
                </a:cubicBezTo>
              </a:path>
            </a:pathLst>
          </a:custGeom>
          <a:solidFill>
            <a:srgbClr val="1D1D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2" name="path"/>
          <p:cNvSpPr/>
          <p:nvPr/>
        </p:nvSpPr>
        <p:spPr>
          <a:xfrm>
            <a:off x="8503615" y="4081478"/>
            <a:ext cx="334477" cy="307944"/>
          </a:xfrm>
          <a:custGeom>
            <a:rect l="0" t="0" r="0" b="0"/>
            <a:pathLst>
              <a:path w="526" h="482">
                <a:moveTo>
                  <a:pt x="148" y="475"/>
                </a:moveTo>
                <a:cubicBezTo>
                  <a:pt x="156" y="484"/>
                  <a:pt x="168" y="484"/>
                  <a:pt x="178" y="476"/>
                </a:cubicBezTo>
                <a:lnTo>
                  <a:pt x="178" y="476"/>
                </a:lnTo>
                <a:lnTo>
                  <a:pt x="517" y="169"/>
                </a:lnTo>
                <a:lnTo>
                  <a:pt x="517" y="169"/>
                </a:lnTo>
                <a:cubicBezTo>
                  <a:pt x="525" y="162"/>
                  <a:pt x="526" y="149"/>
                  <a:pt x="519" y="140"/>
                </a:cubicBezTo>
                <a:lnTo>
                  <a:pt x="519" y="140"/>
                </a:lnTo>
                <a:lnTo>
                  <a:pt x="431" y="44"/>
                </a:lnTo>
                <a:lnTo>
                  <a:pt x="431" y="44"/>
                </a:lnTo>
                <a:cubicBezTo>
                  <a:pt x="423" y="35"/>
                  <a:pt x="410" y="35"/>
                  <a:pt x="402" y="42"/>
                </a:cubicBezTo>
                <a:lnTo>
                  <a:pt x="402" y="42"/>
                </a:lnTo>
                <a:lnTo>
                  <a:pt x="112" y="303"/>
                </a:lnTo>
                <a:lnTo>
                  <a:pt x="112" y="303"/>
                </a:lnTo>
                <a:cubicBezTo>
                  <a:pt x="104" y="311"/>
                  <a:pt x="103" y="324"/>
                  <a:pt x="111" y="332"/>
                </a:cubicBezTo>
                <a:lnTo>
                  <a:pt x="111" y="332"/>
                </a:lnTo>
                <a:lnTo>
                  <a:pt x="158" y="385"/>
                </a:lnTo>
                <a:lnTo>
                  <a:pt x="158" y="385"/>
                </a:lnTo>
                <a:cubicBezTo>
                  <a:pt x="166" y="393"/>
                  <a:pt x="179" y="394"/>
                  <a:pt x="187" y="386"/>
                </a:cubicBezTo>
                <a:lnTo>
                  <a:pt x="187" y="386"/>
                </a:lnTo>
                <a:lnTo>
                  <a:pt x="309" y="276"/>
                </a:lnTo>
                <a:lnTo>
                  <a:pt x="309" y="276"/>
                </a:lnTo>
                <a:cubicBezTo>
                  <a:pt x="317" y="269"/>
                  <a:pt x="318" y="255"/>
                  <a:pt x="311" y="247"/>
                </a:cubicBezTo>
                <a:lnTo>
                  <a:pt x="311" y="247"/>
                </a:lnTo>
                <a:lnTo>
                  <a:pt x="296" y="232"/>
                </a:lnTo>
                <a:lnTo>
                  <a:pt x="175" y="342"/>
                </a:lnTo>
                <a:lnTo>
                  <a:pt x="156" y="320"/>
                </a:lnTo>
                <a:lnTo>
                  <a:pt x="415" y="87"/>
                </a:lnTo>
                <a:lnTo>
                  <a:pt x="474" y="153"/>
                </a:lnTo>
                <a:lnTo>
                  <a:pt x="165" y="433"/>
                </a:lnTo>
                <a:lnTo>
                  <a:pt x="52" y="308"/>
                </a:lnTo>
                <a:lnTo>
                  <a:pt x="366" y="23"/>
                </a:lnTo>
                <a:lnTo>
                  <a:pt x="353" y="9"/>
                </a:lnTo>
                <a:lnTo>
                  <a:pt x="353" y="9"/>
                </a:lnTo>
                <a:cubicBezTo>
                  <a:pt x="345" y="0"/>
                  <a:pt x="332" y="0"/>
                  <a:pt x="324" y="7"/>
                </a:cubicBezTo>
                <a:lnTo>
                  <a:pt x="324" y="7"/>
                </a:lnTo>
                <a:lnTo>
                  <a:pt x="9" y="291"/>
                </a:lnTo>
                <a:lnTo>
                  <a:pt x="9" y="291"/>
                </a:lnTo>
                <a:cubicBezTo>
                  <a:pt x="0" y="299"/>
                  <a:pt x="0" y="311"/>
                  <a:pt x="8" y="320"/>
                </a:cubicBezTo>
                <a:lnTo>
                  <a:pt x="8" y="320"/>
                </a:lnTo>
                <a:lnTo>
                  <a:pt x="148" y="475"/>
                </a:lnTo>
                <a:close/>
              </a:path>
            </a:pathLst>
          </a:custGeom>
          <a:solidFill>
            <a:srgbClr val="1D1D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3" name="textbox 303"/>
          <p:cNvSpPr/>
          <p:nvPr/>
        </p:nvSpPr>
        <p:spPr>
          <a:xfrm>
            <a:off x="9734183" y="1991772"/>
            <a:ext cx="422909" cy="2419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49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lang="Microsoft YaHei" altLang="Microsoft YaHei" sz="1500"/>
          </a:p>
        </p:txBody>
      </p:sp>
      <p:sp>
        <p:nvSpPr>
          <p:cNvPr id="304" name="textbox 304"/>
          <p:cNvSpPr/>
          <p:nvPr/>
        </p:nvSpPr>
        <p:spPr>
          <a:xfrm>
            <a:off x="9741383" y="4135319"/>
            <a:ext cx="415290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231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</a:t>
            </a:r>
            <a:r>
              <a:rPr sz="15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https://d.book118.com/288060131064006044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2024-09-24T14:54:34.025</cp:lastPrinted>
  <dcterms:created xsi:type="dcterms:W3CDTF">2024-09-24T06:54:34Z</dcterms:created>
  <dcterms:modified xsi:type="dcterms:W3CDTF">2024-09-24T06:54:35Z</dcterms:modified>
</cp:coreProperties>
</file>