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5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9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375AB-C056-445E-92E1-7C65E2C75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BC9AB-BD39-4977-B790-891F49E17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1640A-1F31-41F1-A694-D7A5713CF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41C83-9C3B-4489-8C2D-372901EB4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984C60-C41F-45B0-9BD6-998D5C780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9B7426-4B7D-49F2-97C7-EA61E85FE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31DBB9-35AD-4452-8C01-54091D210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F923F-032B-4DE5-BA19-9004AB257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E8DC4-F3A9-48CE-8153-6909A8BF5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21038-E42A-4D80-9D14-4520FAA5C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A3B85-CFC4-4D8F-A256-B2812C1F1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843" r:id="rId2"/>
    <p:sldLayoutId id="2147486844" r:id="rId3"/>
    <p:sldLayoutId id="2147486845" r:id="rId4"/>
    <p:sldLayoutId id="2147486846" r:id="rId5"/>
    <p:sldLayoutId id="2147486847" r:id="rId6"/>
    <p:sldLayoutId id="2147486848" r:id="rId7"/>
    <p:sldLayoutId id="2147486849" r:id="rId8"/>
    <p:sldLayoutId id="2147486850" r:id="rId9"/>
    <p:sldLayoutId id="2147486851" r:id="rId10"/>
    <p:sldLayoutId id="214748685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610101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xxxx</a:t>
            </a:r>
            <a:r>
              <a:rPr lang="zh-CN" altLang="en-US"/>
              <a:t>,a click to unlimited possibilities</a:t>
            </a:r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特种汽车玻璃项目市场调研报告</a:t>
            </a:r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调研背景和目的</a:t>
            </a: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特种汽车玻璃市场现状</a:t>
            </a: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特种汽车玻璃项目市场分析</a:t>
            </a: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特种汽车玻璃项目市场前景预测</a:t>
            </a: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特种汽车玻璃项目市场调研结论和建议</a:t>
            </a: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调研背景和目的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调研背景</a:t>
            </a:r>
          </a:p>
        </p:txBody>
      </p:sp>
      <p:sp>
        <p:nvSpPr>
          <p:cNvPr id="104897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特种汽车玻璃市场现状</a:t>
            </a:r>
          </a:p>
        </p:txBody>
      </p:sp>
      <p:sp>
        <p:nvSpPr>
          <p:cNvPr id="104897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调研目的和意义</a:t>
            </a:r>
          </a:p>
        </p:txBody>
      </p:sp>
      <p:sp>
        <p:nvSpPr>
          <p:cNvPr id="104898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调研范围和方法</a:t>
            </a:r>
          </a:p>
        </p:txBody>
      </p:sp>
      <p:sp>
        <p:nvSpPr>
          <p:cNvPr id="104898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调研结果和结论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调研目的</a:t>
            </a:r>
          </a:p>
        </p:txBody>
      </p:sp>
      <p:sp>
        <p:nvSpPr>
          <p:cNvPr id="10490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评估特种汽车玻璃市场的需求和潜在市场机会</a:t>
            </a:r>
          </a:p>
        </p:txBody>
      </p:sp>
      <p:sp>
        <p:nvSpPr>
          <p:cNvPr id="10490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了解特种汽车玻璃市场的现状和趋势</a:t>
            </a:r>
          </a:p>
        </p:txBody>
      </p:sp>
      <p:sp>
        <p:nvSpPr>
          <p:cNvPr id="10490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分析特种汽车玻璃市场的竞争格局和主要参与者</a:t>
            </a:r>
          </a:p>
        </p:txBody>
      </p:sp>
      <p:sp>
        <p:nvSpPr>
          <p:cNvPr id="10490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为特种汽车玻璃项目的投资决策提供支持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</a:p>
        </p:txBody>
      </p:sp>
      <p:sp>
        <p:nvSpPr>
          <p:cNvPr id="104909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特种汽车玻璃市场现状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市场规模</a:t>
            </a:r>
          </a:p>
        </p:txBody>
      </p:sp>
      <p:sp>
        <p:nvSpPr>
          <p:cNvPr id="10491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全球市场规模：包括全球特种汽车玻璃市场的总规模、增长率等</a:t>
            </a:r>
          </a:p>
        </p:txBody>
      </p:sp>
      <p:sp>
        <p:nvSpPr>
          <p:cNvPr id="1049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细分市场规模：针对不同类型特种汽车玻璃的细分市场规模，如防弹玻璃、隔热玻璃等</a:t>
            </a:r>
          </a:p>
        </p:txBody>
      </p:sp>
      <p:sp>
        <p:nvSpPr>
          <p:cNvPr id="10491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市场竞争格局：分析主要特种汽车玻璃生产商的市场份额、竞争状况等</a:t>
            </a: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区域市场规模：分析不同地区的特种汽车玻璃市场规模，如北美、欧洲、亚太等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市场需求</a:t>
            </a:r>
          </a:p>
        </p:txBody>
      </p:sp>
      <p:sp>
        <p:nvSpPr>
          <p:cNvPr id="104923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特种汽车玻璃市场概述</a:t>
            </a:r>
          </a:p>
        </p:txBody>
      </p:sp>
      <p:sp>
        <p:nvSpPr>
          <p:cNvPr id="104923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市场需求增长趋势</a:t>
            </a:r>
          </a:p>
        </p:txBody>
      </p:sp>
      <p:sp>
        <p:nvSpPr>
          <p:cNvPr id="104924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不同类型特种汽车玻璃的需求分布</a:t>
            </a:r>
          </a:p>
        </p:txBody>
      </p:sp>
      <p:sp>
        <p:nvSpPr>
          <p:cNvPr id="104925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市场需求影响因素及未来预测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市场竞争</a:t>
            </a:r>
          </a:p>
        </p:txBody>
      </p:sp>
      <p:sp>
        <p:nvSpPr>
          <p:cNvPr id="104929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竞争策略及效果评估</a:t>
            </a:r>
          </a:p>
        </p:txBody>
      </p:sp>
      <p:sp>
        <p:nvSpPr>
          <p:cNvPr id="104929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国内外竞争对手分析</a:t>
            </a:r>
          </a:p>
        </p:txBody>
      </p:sp>
      <p:sp>
        <p:nvSpPr>
          <p:cNvPr id="104930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市场份额分布情况</a:t>
            </a:r>
          </a:p>
        </p:txBody>
      </p:sp>
      <p:sp>
        <p:nvSpPr>
          <p:cNvPr id="104931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未来发展趋势预测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</a:p>
        </p:txBody>
      </p:sp>
      <p:sp>
        <p:nvSpPr>
          <p:cNvPr id="104935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特种汽车玻璃项目市场分析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https://d.book118.com/288061010122006045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 panose="00000500000000000000" charset="-122"/>
        <a:ea typeface="MiSans" panose="00000500000000000000" charset="-122"/>
        <a:cs typeface="Arial"/>
      </a:majorFont>
      <a:minorFont>
        <a:latin typeface="MiSans" panose="00000500000000000000" charset="-122"/>
        <a:ea typeface="MiSans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特种汽车玻璃项目市场调研报告</vt:lpstr>
      <vt:lpstr>目录</vt:lpstr>
      <vt:lpstr>单击添加章节标题</vt:lpstr>
      <vt:lpstr>调研背景和目的</vt:lpstr>
      <vt:lpstr>PowerPoint Presentation</vt:lpstr>
      <vt:lpstr>调研背景</vt:lpstr>
      <vt:lpstr>调研目的</vt:lpstr>
      <vt:lpstr>特种汽车玻璃市场现状</vt:lpstr>
      <vt:lpstr>PowerPoint Presentation</vt:lpstr>
      <vt:lpstr>市场规模</vt:lpstr>
      <vt:lpstr>市场需求</vt:lpstr>
      <vt:lpstr>市场竞争</vt:lpstr>
      <vt:lpstr>特种汽车玻璃项目市场分析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2024-09-26T11:03:09.673</cp:lastPrinted>
  <dcterms:created xsi:type="dcterms:W3CDTF">2024-09-26T03:03:09Z</dcterms:created>
  <dcterms:modified xsi:type="dcterms:W3CDTF">2024-09-26T03:03:12Z</dcterms:modified>
</cp:coreProperties>
</file>