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CD43E-0D67-457A-A163-1951263E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8B577-BB97-4951-9754-CD6FDAC4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DC0F9-E295-48C0-9107-E0C58434A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6009D-7187-4DAC-ADD6-BA4CAD8E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B580A5-C4EB-449D-89CB-9ECE271CD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5074F-E271-4DB8-8022-E7667F85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6A7E5-1F2F-465F-A532-55741D83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4BDFD-C16F-4E1C-9E71-468CDCE2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43181-55F1-4C54-A857-EB341FFB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25886-61EF-496D-80D6-D5C0E7EE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65E2E-2EA0-4AA9-A90A-953287F1A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1041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团队合作主题班会课件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如何建立高效的团队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解决团队冲突的方法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团队合作能够集中多人的智慧和力量，共同应对复杂任务和挑战。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完成复杂任务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通过分工协作，可以更高效地完成任务，提高整体工作效率。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在团队合作中，个人能够学习到他人的优点和经验，提升自己的能力和素质。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为什么需要团队合作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团队合作能够促进个人在沟通、协调、领导等方面的能力提升。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共同的使命和目标能够增强团队的凝聚力和向心力。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团队合作能够提高组织绩效，推动组织目标的实现。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组织绩效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团队合作对个人和团队的影响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团队合作可以共享资源，包括人力、物力、财力等，降低成本和风险。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团队成员之间的知识分享能够促进知识的传播和应用，提高团队整体水平。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团队合作能够提高组织的整体竞争力，在市场竞争中占据优势地位。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团队合作的益处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团队合作的要素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" r="69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沟通是团队合作的基础，有效的沟通能够消除误解，促进信息的准确传递，提高团队的工作效率。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沟通的方式包括口头、书面和肢体语言，团队成员应学会使用不同的沟通方式来达到最佳的沟通效果。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沟通的障碍包括语言障碍、文化差异、信息过载等，团队成员应学会识别和克服这些障碍，提高沟通的效率。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有效的沟通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分工与责任应根据成员的特长和能力进行分配，使每个成员都能发挥自己的优势，提高团队的协同效应。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团队成员应积极承担责任，不推诿、不抱怨，共同完成团队的目标。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561" b="956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624" b="206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在团队合作中，明确的分工与责任是保证工作顺利进行的关键，每个成员都应该清楚自己的职责和任务。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明确的分工与责任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信任是团队合作的基石，团队成员之间应相互信任、尊重和支持。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信任的建立需要时间，团队成员应通过积极的互动和合作来增进彼此之间的信任。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053" b="1405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624" b="86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在团队中，每个人都应得到支持和鼓励，这有助于提高团队的凝聚力和工作效率。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信任与支持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https://d.book118.com/288061041104006023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2024-08-30T08:40:09.288</cp:lastPrinted>
  <dcterms:created xsi:type="dcterms:W3CDTF">2024-08-30T00:40:09Z</dcterms:created>
  <dcterms:modified xsi:type="dcterms:W3CDTF">2024-08-30T00:40:11Z</dcterms:modified>
</cp:coreProperties>
</file>