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BD80A-EA9F-46F8-94AC-A46D0BF24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DC141-6E57-422D-BB5E-C6029690E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2B206-E336-418D-A14E-A90F0A17A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2CB37-2D69-4CF2-878E-C51144768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FBB6E-60FF-4734-8A1E-FD6B6DE00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D6780-B2DD-4536-A5C7-F9B0416C4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26D96F-8B35-4F45-BF0B-8B0F8C214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6536E-BDE1-4344-9AC4-DFEB65D1E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69BC8-0734-4C24-B56A-AB248E2C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818F1-6329-4E4A-9352-D64D5C9D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E6936-4D93-4443-BFEA-415185CE5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62055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城市工程质量验收的工程材料与设备检验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工程材料检验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验收程序与要求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工程材料与设备检验常见问题及处理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城市工程质量验收概述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工程材料检验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确保材料质量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对进场的工程材料进行抽样检测，对不合格的材料进行退回或降级使用，确保工程质量的可靠性。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对所有进场的工程材料进行严格的检验，包括外观、尺寸、规格、合格证明文件等，确保材料质量符合设计要求和相关标准。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防止不合格材料进入现场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控制材料质量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对进场的工程材料进行严格的检验，防止不合格的材料进入施工现场，确保施工的顺利进行。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材料的进场检验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在施工过程中，对已使用的工程材料进行复验，检查材料的质量是否稳定，防止因材料问题导致的工程质量问题。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对关键部位的工程材料进行复验，确保这些材料的质量符合要求，保证工程的质量和安全性。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对复验中发现的不合格材料进行及时处理，如退回、更换或降级使用，避免对工程质量造成影响。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确保材料质量稳定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及时处理不合格材料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材料的复验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材料的见证取样送检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确保检测结果的准确性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在施工过程中，对关键工程材料进行见证取样，并送至具有相关资质的检测机构进行检测，确保检测结果的准确性和可靠性。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保证工程质量符合标准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通过见证取样送检的方式，确保工程材料的性能指标符合相关标准和设计要求，保证工程的质量和安全性。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检查设备的外观是否完好，有无明显的破损或缺陷。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核对设备的规格、型号是否符合设计要求，是否符合工程需要。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设备规格核对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对设备的性能进行初步测试，确保设备的基本功能正常。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设备的进场验收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https://d.book118.com/288062055126006037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2024-09-17T20:58:17.324</cp:lastPrinted>
  <dcterms:created xsi:type="dcterms:W3CDTF">2024-09-17T12:58:17Z</dcterms:created>
  <dcterms:modified xsi:type="dcterms:W3CDTF">2024-09-17T12:58:19Z</dcterms:modified>
</cp:coreProperties>
</file>