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582DF-0739-4CEF-8B10-0446B4F4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3259-E6AA-4BB8-B521-BA716FA3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C1DAC-095A-454D-8EA1-B234F979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7EA3C-AA01-4D41-841B-4B3C027F5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57C48-D9AB-446A-9F7A-3746B691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36EAF-1B50-4F34-8559-C9CB6003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3BF96-01D9-4837-B81E-A7B17F19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BA0B1-BD23-483B-B292-B1F316DA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9620-5012-42DA-A269-26EF6BD0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6BC67-2126-49F6-9348-369CA9B1E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313C4-E3AD-4D0A-9DA6-E77E942B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3032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552539"/>
            <a:ext cx="7082543" cy="133882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护理常见操作并发症的预防及处理</a:t>
            </a:r>
            <a:r>
              <a:rPr lang="en-US" altLang="zh-CN" sz="405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410798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静脉输液并发症预防与处理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伤口护理中并发症预防与处理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尿管插入和维护中并发症预防与处理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氧气治疗相关并发症预防与处理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其他常见护理操作并发症预防与处理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并发症是指在护理操作过程中，由于各种原因导致的与原发病不同的额外病症或状况。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根据并发症的性质和严重程度，可分为轻微并发症、一般并发症和严重并发症。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包括患者因素、操作因素、环境因素等。如患者年龄、基础疾病、心理状态等；操作不当、技术不熟练、器械问题等；环境不整洁、消毒不彻底等。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高龄、营养不良、免疫力低下、慢性疾病等患者更容易发生并发症。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并发症会给患者带来额外的痛苦和不适，增加治疗难度和时间，甚至可能导致病情加重或死亡。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轻微并发症可能仅表现为局部疼痛、红肿等；一般并发症可能导致发热、感染等；严重并发症可能危及生命，如呼吸衰竭、心脏骤停等。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对患者影响与后果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预防并发症是护理工作的重要任务之一，对于保障患者安全和提高医疗质量具有重要意义。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包括加强患者评估、提高操作技能、严格消毒隔离、保持环境整洁等。同时，加强护理人员的培训和教育，提高其预防并发症的意识和能力。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静脉输液并发症预防与处理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输入刺激性或高渗性液体、静脉内放置刺激性较大的塑料管、静脉置管时间过长、未严格执行无菌操作等。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选择较粗大的静脉进行穿刺、尽量减少静脉置管的留置时间、严格执行无菌操作、合理使用刺激性药物等。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静脉炎发生原因及预防措施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观察穿刺部位有无肿胀、疼痛等表现，严重者可出现局部组织坏死。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立即停止输液并拔针，局部按压以减轻肿胀和疼痛，抬高肢体以促进静脉回流，必要时局部外敷药物或手术治疗。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液体外渗识别与处理方法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导管堵塞风险评估与应对策略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评估患者血液粘稠度、血流速度及导管使用情况等因素，判断导管堵塞的风险。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定期冲洗导管以保持通畅、避免在导管内采血或注射药物、注意更换敷料时避免导管受压或扭曲等。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感染性并发症防控措施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给予患者高蛋白、高维生素饮食，增强机体抵抗力。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根据患者病情和药敏试验结果，合理使用抗生素以预防感染。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穿刺前严格消毒穿刺部位皮肤，穿刺后定期更换敷料并保持穿刺部位清洁干燥。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定期监测患者体温、血常规等指标，及时发现并处理感染性并发症。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伤口护理中并发症预防与处理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伤口感染风险评估及干预策略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评估患者年龄、营养状况、基础疾病、免疫功能及伤口局部情况，确定感染风险等级。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保持伤口清洁干燥，定期更换敷料；遵医嘱合理使用抗生素；加强患者营养支持，提高免疫力。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观察伤口周围皮肤有无红疹、瘙痒、水疱等过敏症状。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立即停止使用可疑过敏敷料；更换为其他类型的敷料；必要时使用抗过敏药物治疗。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敷料过敏识别和应对方法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保持伤口湿润环境，有利于细胞增殖和移行；采用负压伤口治疗技术，促进肉芽组织生长；局部应用生长因子等促进愈合药物。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避免过度清创，以免损伤新生组织；定期评估伤口愈合情况，及时调整治疗方案。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延迟愈合促进技巧分享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https://d.book118.com/288063032104006037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2024-09-17T14:09:06.736</cp:lastPrinted>
  <dcterms:created xsi:type="dcterms:W3CDTF">2024-09-17T06:09:06Z</dcterms:created>
  <dcterms:modified xsi:type="dcterms:W3CDTF">2024-09-17T06:09:08Z</dcterms:modified>
</cp:coreProperties>
</file>