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D8F08-1E88-44AE-BC8F-18292F144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1DD66-ACC8-4438-A1CD-D17D2F534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E1F71-44E7-4B41-BC49-452DF0EB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8E2A4-434E-4AFC-9D04-2565C1DF3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2C69EC-32CD-4A97-8C50-64EE3A7BD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B29A62-78FC-46AB-B9F6-171260A30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4D0FCB-4AD0-4DAE-9EAC-4C945CEBC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510B2-46F2-4A48-A633-416AA1F61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227D6-655E-44C4-B946-49FF2BAA9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E55DA-E052-483E-AAF4-1C31B0EED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D48A5-DD3D-4E0F-8701-334A548D6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63074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健康教育服务规范课件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健康教育服务概述</a:t>
            </a:r>
          </a:p>
          <a:p>
            <a:r>
              <a:t>健康教育服务的内容与形式</a:t>
            </a:r>
          </a:p>
          <a:p>
            <a:r>
              <a:t>健康教育服务的实施与管理</a:t>
            </a:r>
          </a:p>
          <a:p>
            <a:r>
              <a:t>健康教育服务的挑战与对策</a:t>
            </a:r>
          </a:p>
          <a:p>
            <a:r>
              <a:t>健康教育服务的未来展望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67" b="716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目的</a:t>
            </a:r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提高人们的健康意识和自我保健能力，促进健康行为的形成和维持，降低疾病的发生率和死亡率，提高生活质量。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健康教育服务是一种通过有计划、有组织、有系统的教育活动，帮助人们获取健康知识和技能，促进健康行为和生活方式形成的过程。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预防疾病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通过健康教育服务，人们可以了解疾病的危险因素和预防措施，从而避免或减少疾病的发生。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健康教育服务可以帮助人们形成健康的生活方式和行为习惯，如合理饮食、适量运动、充足睡眠等，从而促进身心健康。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提高生活质量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通过健康教育服务，人们可以掌握更多的健康知识和技能，提高自我保健能力，从而享受更高质量的生活。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包括各个年龄段的人群，如儿童、青少年、成年人、老年人等，以及不同职业、不同文化背景的人群。</a:t>
            </a:r>
          </a:p>
          <a:p/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涉及生理健康、心理健康、社会适应等多个方面，包括营养与饮食、运动与健身、心理卫生、疾病预防与控制、性与生殖健康、安全与健康等多个领域。</a:t>
            </a:r>
          </a:p>
          <a:p/>
          <a:p/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健康教育服务的对象与范围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健康教育服务的内容与形式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传播健康理念和基本知识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通过讲解、演示、互动等方式，向受众传播健康的基本理念、知识和技能。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普及健康生活方式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介绍合理饮食、适量运动、充足睡眠、心理平衡等健康生活方式，引导受众树立正确的健康观。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宣传疾病预防知识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针对不同人群和疾病特点，宣传疾病预防知识，提高受众对疾病的认知和自我保健能力。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健康知识传播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教授受众基本的健康技能，如测量血压、血糖、体重等，以及急救、自救等实用技能。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培养健康技能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提高健康素养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促进健康行为形成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通过培训和实践，提高受众对健康信息的获取、理解和应用能力，增强健康素养。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引导受众将所学的健康知识和技能转化为实际行动，形成健康的行为习惯和生活方式。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健康技能培养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179" b="131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163" r="21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健康行为干预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评估健康行为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对受众的健康行为进行评估，了解存在的问题和不良习惯。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制定干预计划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根据评估结果，制定个性化的健康行为干预计划，明确干预目标和措施。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实施干预措施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采取多种干预措施，如心理咨询、行为疗法、药物治疗等，帮助受众改变不良习惯，促进健康行为的形成。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评估教育效果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对个性化健康教育计划的效果进行评估，及时调整教育内容和方式，确保教育效果达到预期目标。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制定个性化教育计划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根据受众的年龄、性别、职业、健康状况等特点，制定个性化的健康教育计划。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实施个性化教育措施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采取针对性的教育措施，如专题讲座、小组讨论、实践操作等，满足受众的不同需求。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个性化健康教育计划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健康教育服务的实施与管理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服务流程与规范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设计服务内容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根据评估结果，设计针对性强、易于理解和接受的服务内容，包括健康知识普及、技能培训、行为干预等。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评估服务需求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通过调查、访谈等方式，了解目标人群的健康知识、技能和态度等方面的需求。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明确服务目标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根据健康需求和目标人群特点，制定具体的健康教育服务计划。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实施服务计划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按照设计好的服务内容，采用多种形式和手段进行健康教育服务，如讲座、培训、咨询等。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评估服务效果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通过问卷调查、访谈、观察等方式，对服务效果进行评估，了解目标人群的健康知识、技能和态度等方面的改善情况。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https://d.book118.com/288063074013006033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2024-09-10T20:55:19.141</cp:lastPrinted>
  <dcterms:created xsi:type="dcterms:W3CDTF">2024-09-10T12:55:19Z</dcterms:created>
  <dcterms:modified xsi:type="dcterms:W3CDTF">2024-09-10T12:55:21Z</dcterms:modified>
</cp:coreProperties>
</file>