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RDMWAI+MS-UIGothic"/>
      <p:regular r:id="rId17"/>
    </p:embeddedFont>
    <p:embeddedFont>
      <p:font typeface="RAWCLN+TSBOTN+ArialMT"/>
      <p:regular r:id="rId18"/>
    </p:embeddedFont>
    <p:embeddedFont>
      <p:font typeface="RVJIPK+EWVMAS+MicrosoftYaHei"/>
      <p:regular r:id="rId19"/>
    </p:embeddedFont>
    <p:embeddedFont>
      <p:font typeface="SHPQIU+TRBKJI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E1FAC-2433-4BB7-A417-80D210F02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4BC33-B6BD-4594-A49C-B4E1BD76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83F4-2D20-484C-8D50-A3B37CD9F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9BC9E-9127-4DC8-BD65-61B8FAFF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DB345-4763-4116-B52C-4EB869B7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E3616-50E1-4653-B7F6-8561A075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99BCE-40C2-412F-AC18-D93F37431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40009-44F3-43CB-96BA-47A3E0ED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FD449-DB71-49BA-8F3A-6281C299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5C8B3-936B-4112-AB5B-DEB653E6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E72D2-3322-48DE-A001-F83E59BCC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410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1057759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5150" spc="25">
                <a:solidFill>
                  <a:srgbClr val="000000"/>
                </a:solidFill>
                <a:latin typeface="RDMWAI+MS-UIGothic"/>
                <a:cs typeface="RDMWAI+MS-UIGothic"/>
              </a:rPr>
              <a:t>教版植物光合作用的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5150" spc="25">
                <a:solidFill>
                  <a:srgbClr val="000000"/>
                </a:solidFill>
                <a:latin typeface="RDMWAI+MS-UIGothic"/>
                <a:cs typeface="RDMWAI+MS-UIGothic"/>
              </a:rPr>
              <a:t>所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RDMWAI+MS-UIGothic"/>
                <a:cs typeface="RDMWA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AWCLN+TSBOTN+ArialMT"/>
                <a:cs typeface="RAWCLN+TSBOTN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植物光合作用概述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RVJIPK+EWVMAS+MicrosoftYaHei"/>
                <a:cs typeface="RVJIPK+EWVMAS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439861" cy="24294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AWCLN+TSBOTN+ArialMT"/>
                <a:cs typeface="RAWCLN+TSBOTN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叶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绿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体的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构和功能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AWCLN+TSBOTN+ArialMT"/>
                <a:cs typeface="RAWCLN+TSBOTN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光合作用的反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应过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AWCLN+TSBOTN+ArialMT"/>
                <a:cs typeface="RAWCLN+TSBOTN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植物光合作用的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和控制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AWCLN+TSBOTN+ArialMT"/>
                <a:cs typeface="RAWCLN+TSBOTN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光合作用的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RDMWAI+MS-UIGothic"/>
                <a:cs typeface="RDMWAI+MS-UIGothic"/>
              </a:rPr>
              <a:t>用和意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DMWAI+MS-UIGothic"/>
                <a:cs typeface="RDMWA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SHPQIU+TRBKJI+MicrosoftYaHei-Bold"/>
                <a:cs typeface="SHPQIU+TRBKJ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22065" y="3340334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0000"/>
                </a:solidFill>
                <a:latin typeface="RDMWAI+MS-UIGothic"/>
                <a:cs typeface="RDMWAI+MS-UIGothic"/>
              </a:rPr>
              <a:t>植物光合作用概述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光合作用的定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光合作用是植物通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体吸收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光能，将二氧化碳和水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机物和氧气的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84FF"/>
                </a:solidFill>
                <a:latin typeface="RDMWAI+MS-UIGothic"/>
                <a:cs typeface="RDMWA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光合作用是植物生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育的基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，它利用光能将二氧化碳和水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葡萄糖，并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放氧气，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程需要叶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体作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为场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光合作用的重要性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光合作用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植物生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育和生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平衡具有重要意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RDMWAI+MS-UIGothic"/>
                <a:cs typeface="RDMWA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光合作用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植物提供能量和有机物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，支持植物的生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育。同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，光合作用也是生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中的关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键过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程，通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吸收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二氧化碳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放氧气，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持大气中氧气和二氧化碳的平衡。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光合作用的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FFF"/>
                </a:solidFill>
                <a:latin typeface="RDMWAI+MS-UIGothic"/>
                <a:cs typeface="RDMWAI+MS-UIGothic"/>
              </a:rPr>
              <a:t>体是光合作用的主要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RDMWAI+MS-UIGothic"/>
                <a:cs typeface="RDMWAI+MS-UIGothic"/>
              </a:rPr>
              <a:t>所，它含有光合作用的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RDMWAI+MS-UIGothic"/>
                <a:cs typeface="RDMWAI+MS-UIGothic"/>
              </a:rPr>
              <a:t>和色素。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RDMWAI+MS-UIGothic"/>
                <a:cs typeface="RDMWA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体是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色植物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胞中的一种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胞器，它含有叶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素和其他色素，以及光合作用的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。在光合作用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程中，叶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体吸收光能将二氧化碳和水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葡萄糖，并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放氧气。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个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程需要叶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体中的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和色素作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催化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和吸收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光能的物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RDMWAI+MS-UIGothic"/>
                <a:cs typeface="RDMWA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SHPQIU+TRBKJI+MicrosoftYaHei-Bold"/>
                <a:cs typeface="SHPQIU+TRBKJ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1870" y="3340334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RDMWAI+MS-UIGothic"/>
                <a:cs typeface="RDMWAI+MS-UIGothic"/>
              </a:rPr>
              <a:t>叶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4550" spc="25">
                <a:solidFill>
                  <a:srgbClr val="000000"/>
                </a:solidFill>
                <a:latin typeface="RDMWAI+MS-UIGothic"/>
                <a:cs typeface="RDMWAI+MS-UIGothic"/>
              </a:rPr>
              <a:t>体的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4550" spc="25">
                <a:solidFill>
                  <a:srgbClr val="000000"/>
                </a:solidFill>
                <a:latin typeface="RDMWAI+MS-UIGothic"/>
                <a:cs typeface="RDMWAI+MS-UIGothic"/>
              </a:rPr>
              <a:t>构和功能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绿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体的形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和分布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RDMWAI+MS-UIGothic"/>
                <a:cs typeface="RDMWAI+MS-UIGothic"/>
              </a:rPr>
              <a:t>叶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绿</a:t>
            </a:r>
            <a:r>
              <a:rPr sz="1550" spc="25">
                <a:solidFill>
                  <a:srgbClr val="0084FF"/>
                </a:solidFill>
                <a:latin typeface="RDMWAI+MS-UIGothic"/>
                <a:cs typeface="RDMWAI+MS-UIGothic"/>
              </a:rPr>
              <a:t>体的形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体呈扁平的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椭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球形或球形，具有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构，内部包含一个扁平的腔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构和密集的基粒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RDMWAI+MS-UIGothic"/>
                <a:cs typeface="RDMWA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DMWAI+MS-UIGothic"/>
                <a:cs typeface="RDMWAI+MS-UIGothic"/>
              </a:rPr>
              <a:t>叶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550" spc="25">
                <a:solidFill>
                  <a:srgbClr val="FFFFFF"/>
                </a:solidFill>
                <a:latin typeface="RDMWAI+MS-UIGothic"/>
                <a:cs typeface="RDMWAI+MS-UIGothic"/>
              </a:rPr>
              <a:t>体的分布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体主要分布在植物的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色叶片中，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尤其是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栅栏组织细</a:t>
            </a: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胞内，部分植物的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茎、花和果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DMWAI+MS-UIGothic"/>
                <a:cs typeface="RDMWAI+MS-UIGothic"/>
              </a:rPr>
              <a:t>中也有分布。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绿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体的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成成分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RDMWAI+MS-UIGothic"/>
                <a:cs typeface="RDMWAI+MS-UIGothic"/>
              </a:rPr>
              <a:t>蛋白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体中含有大量的蛋白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，包括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、蛋白复合物和膜蛋白等，它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在光合作用的各个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RDMWAI+MS-UIGothic"/>
                <a:cs typeface="RDMWAI+MS-UIGothic"/>
              </a:rPr>
              <a:t>叶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绿</a:t>
            </a:r>
            <a:r>
              <a:rPr sz="2300">
                <a:solidFill>
                  <a:srgbClr val="0084FF"/>
                </a:solidFill>
                <a:latin typeface="RDMWAI+MS-UIGothic"/>
                <a:cs typeface="RDMWAI+MS-UIGothic"/>
              </a:rPr>
              <a:t>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素是叶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体中重要的色素，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2919" y="3094728"/>
            <a:ext cx="303538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包括叶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素</a:t>
            </a:r>
            <a:r>
              <a:rPr sz="1500">
                <a:solidFill>
                  <a:srgbClr val="000000"/>
                </a:solidFill>
                <a:latin typeface="RVJIPK+EWVMAS+MicrosoftYaHei"/>
                <a:cs typeface="RVJIPK+EWVMAS+MicrosoftYaHei"/>
              </a:rPr>
              <a:t>a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和叶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素</a:t>
            </a:r>
            <a:r>
              <a:rPr sz="1500">
                <a:solidFill>
                  <a:srgbClr val="000000"/>
                </a:solidFill>
                <a:latin typeface="RVJIPK+EWVMAS+MicrosoftYaHei"/>
                <a:cs typeface="RVJIPK+EWVMAS+MicrosoftYaHei"/>
              </a:rPr>
              <a:t>b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，它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615" y="3369047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吸收光能并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其他色素分子。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0084FF"/>
                </a:solidFill>
                <a:latin typeface="RDMWAI+MS-UIGothic"/>
                <a:cs typeface="RDMWAI+MS-UIGothic"/>
              </a:rPr>
              <a:t>囊体膜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囊体膜是叶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体的一个重要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部分，它由两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成，内部充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囊体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构，是光合作用的光反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绿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体的功能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DMWAI+MS-UIGothic"/>
                <a:cs typeface="RDMWAI+MS-UIGothic"/>
              </a:rPr>
              <a:t>光合作用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DMWAI+MS-UIGothic"/>
                <a:cs typeface="RDMWAI+MS-UIGothic"/>
              </a:rPr>
              <a:t>物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RDMWAI+MS-UIGothic"/>
                <a:cs typeface="RDMWAI+MS-UIGothic"/>
              </a:rPr>
              <a:t>合成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体是植物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行光合作用的主要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所，能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将光能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化学能，合成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有机物并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放氧气。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体中合成了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多重要的有机物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如葡萄糖、氨基酸和脂肪酸等，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质对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于植物的生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育至关重要。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DMWAI+MS-UIGothic"/>
                <a:cs typeface="RDMWAI+MS-UIGothic"/>
              </a:rPr>
              <a:t>能量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体在光合作用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了从光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能到化学能的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植物的生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DMWAI+MS-UIGothic"/>
                <a:cs typeface="RDMWAI+MS-UIGothic"/>
              </a:rPr>
              <a:t>育提供能量。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SHPQIU+TRBKJI+MicrosoftYaHei-Bold"/>
                <a:cs typeface="SHPQIU+TRBKJ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1870" y="3340334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0000"/>
                </a:solidFill>
                <a:latin typeface="RDMWAI+MS-UIGothic"/>
                <a:cs typeface="RDMWAI+MS-UIGothic"/>
              </a:rPr>
              <a:t>光合作用的反</a:t>
            </a:r>
            <a:r>
              <a:rPr sz="4550" spc="25">
                <a:solidFill>
                  <a:srgbClr val="000000"/>
                </a:solidFill>
                <a:latin typeface="SimSun"/>
                <a:cs typeface="SimSun"/>
              </a:rPr>
              <a:t>应过</a:t>
            </a:r>
            <a:r>
              <a:rPr sz="4550">
                <a:solidFill>
                  <a:srgbClr val="000000"/>
                </a:solidFill>
                <a:latin typeface="RDMWAI+MS-UIGothic"/>
                <a:cs typeface="RDMWAI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光反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应阶</a:t>
            </a:r>
            <a:r>
              <a:rPr sz="3000">
                <a:solidFill>
                  <a:srgbClr val="0084FF"/>
                </a:solidFill>
                <a:latin typeface="RDMWAI+MS-UIGothic"/>
                <a:cs typeface="RDMWAI+MS-UIGothic"/>
              </a:rPr>
              <a:t>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485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光反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段是植物光合作用中利用光能将水分子和二氧化碳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化成氧气和葡萄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RDMWAI+MS-UIGothic"/>
                <a:cs typeface="RDMWA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在光反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段，植物通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体中的光合色素吸收太阳光能，将水分子分解成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氧气和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子，同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将二氧化碳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化成葡萄糖。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程中需要光合色素、光合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等物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参与，并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放出能量供暗反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应阶</a:t>
            </a:r>
            <a:r>
              <a:rPr sz="1500">
                <a:solidFill>
                  <a:srgbClr val="000000"/>
                </a:solidFill>
                <a:latin typeface="RDMWAI+MS-UIGothic"/>
                <a:cs typeface="RDMWAI+MS-UIGothic"/>
              </a:rPr>
              <a:t>段使用。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https://d.book118.com/288064106070006042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RDMWAI+MS-UIGothic</vt:lpstr>
      <vt:lpstr>RAWCLN+TSBOTN+ArialMT</vt:lpstr>
      <vt:lpstr>Times New Roman</vt:lpstr>
      <vt:lpstr>RVJIPK+EWVMAS+MicrosoftYaHei</vt:lpstr>
      <vt:lpstr>SHPQIU+TRBKJI+MicrosoftYaHei-Bold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2024-09-21T16:34:00.750</cp:lastPrinted>
  <dcterms:created xsi:type="dcterms:W3CDTF">2024-09-21T08:34:00Z</dcterms:created>
  <dcterms:modified xsi:type="dcterms:W3CDTF">2024-09-21T08:34:01Z</dcterms:modified>
</cp:coreProperties>
</file>