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9E424-A7A0-4478-8EDB-0D891CBD1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AE295-8CB5-4807-A691-037A00480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45079-6CBD-4E82-8A71-EC849D92E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0E6AB1-5F55-4632-AE2B-317BFC554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A7B7A0-41E8-4360-A9B1-340F07417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0241A9-AA6E-4F65-AD10-4E111E1CA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737FDE-72E2-4191-8A37-B2406B5A2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F1844-F4C8-4613-B66C-42038F389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2E51DA-3AD4-43C5-96AC-4A57D48EF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0A06B-ECCC-4975-9907-AEEC57AB4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120F0-9FD5-4315-A96F-776F677E6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6506007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历史文化名城名镇名村保护条例》解读\n## 1.条例出台背景及意义\n### 1.1我国历史文化名城名镇名村的现状与挑战\n### 1.2条例出台的历史沿革与政策支持\n### 1.3条例对于保护历史文化名城名镇名村的重要性\n## 2.条例主要内容解读\n### 2.1历史文化名城名镇名村的认定标准与程序\n### 2.2保护规划与管理的基本要求\n### 2.3保护措施与法律责任的明确规定\n## 3.条例实施过程中的关键问题\n### 3.1保护与发展的平衡问题\n### 3.2条例执行的监管与评估机制\n### 3.3保护技术与方法的探讨与实践\n## 4.国内外历史文化名城名镇名村保护经验借鉴\n### 4.1国内成功案例分析\n### 4.2国际先进保护理念与技术的介绍\n### 4.3国内外经验对我国条例实施的启示与借鉴\n## 5.条例未来修订与完善的建议\n### 5.1针对实施过程中发现的问题进行修订\n### 5.2结合国内外经验与我国实际情况进行调整\n### 5.3加强条例的宣传与普及，提高全社会保护意识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400"/>
              <a:t>《历史文化名城名镇名村保护条例》解读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条例出台背景及意义</a:t>
            </a:r>
            <a:endParaRPr/>
          </a:p>
        </p:txBody>
      </p:sp>
      <p:sp>
        <p:nvSpPr>
          <p:cNvPr id="12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6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68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历史文化名城名镇名村数量众多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拥有世界文化遗产的城市和村镇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国家历史文化名城、名镇、名村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地方级历史文化名镇名村</a:t>
                </a:r>
                <a:endParaRPr/>
              </a:p>
            </p:txBody>
          </p:sp>
          <p:sp>
            <p:nvSpPr>
              <p:cNvPr id="171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2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保护工作面临诸多挑战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城市化进程中的开发与建设压力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历史文化资源保护与经济发展的矛盾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保护技术与方法的不足</a:t>
                </a:r>
                <a:endParaRPr/>
              </a:p>
            </p:txBody>
          </p:sp>
          <p:sp>
            <p:nvSpPr>
              <p:cNvPr id="175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6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保护意识亟待提高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地方政府对保护工作的重视程度不够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社会公众对历史文化名镇名村的认知度不高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保护法律法规不完善</a:t>
                </a:r>
                <a:endParaRPr/>
              </a:p>
            </p:txBody>
          </p:sp>
          <p:sp>
            <p:nvSpPr>
              <p:cNvPr id="179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我国历史文化名城名镇名村的现状与挑战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条例出台的历史沿革与政策支持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历史沿革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20世纪80年代开始关注历史文化名镇名村保护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21世纪初出台相关政策文件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2014年《历史文化名城名镇名村保护条例》正式颁布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政策支持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国家发改委、住建部等部门出台相关政策文件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各级政府制定保护规划与管理规定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引入社会资本参与保护与发展</a:t>
                </a:r>
                <a:endParaRPr/>
              </a:p>
            </p:txBody>
          </p:sp>
          <p:pic>
            <p:nvPicPr>
              <p:cNvPr id="1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9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9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9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规范保护与管理行为</a:t>
                </a:r>
                <a:endParaRPr/>
              </a:p>
            </p:txBody>
          </p:sp>
          <p:sp>
            <p:nvSpPr>
              <p:cNvPr id="20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明确保护范围与标准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规范保护规划与管理程序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强化保护措施与法律责任</a:t>
                </a:r>
                <a:endParaRPr/>
              </a:p>
            </p:txBody>
          </p:sp>
        </p:grpSp>
        <p:grpSp>
          <p:nvGrpSpPr>
            <p:cNvPr id="20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0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促进保护与可持续发展</a:t>
                </a:r>
                <a:endParaRPr/>
              </a:p>
            </p:txBody>
          </p:sp>
          <p:sp>
            <p:nvSpPr>
              <p:cNvPr id="20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平衡保护与经济发展之间的关系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创新保护技术与方法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提高保护意识与全社会参与度</a:t>
                </a:r>
                <a:endParaRPr/>
              </a:p>
            </p:txBody>
          </p:sp>
        </p:grpSp>
        <p:grpSp>
          <p:nvGrpSpPr>
            <p:cNvPr id="20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0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传承历史文化与民族特色</a:t>
                </a:r>
                <a:endParaRPr/>
              </a:p>
            </p:txBody>
          </p:sp>
          <p:sp>
            <p:nvSpPr>
              <p:cNvPr id="20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保护历史文化遗产的真实性、完整性和可持续性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传承民族文化与地域特色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增强文化自信与民族凝聚力</a:t>
                </a:r>
                <a:endParaRPr/>
              </a:p>
            </p:txBody>
          </p: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条例对于保护历史文化名城名镇名村的重要性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条例主要内容解读</a:t>
            </a:r>
            <a:endParaRPr/>
          </a:p>
        </p:txBody>
      </p:sp>
      <p:sp>
        <p:nvSpPr>
          <p:cNvPr id="21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认定标准</a:t>
                </a:r>
                <a:endParaRPr/>
              </a:p>
            </p:txBody>
          </p:sp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历史文化价值与特色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建筑遗存与历史风貌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地缘环境与历史文化传承</a:t>
                </a:r>
                <a:endParaRPr/>
              </a:p>
            </p:txBody>
          </p:sp>
          <p:sp>
            <p:nvSpPr>
              <p:cNvPr id="2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认定程序</a:t>
                </a:r>
                <a:endParaRPr/>
              </a:p>
            </p:txBody>
          </p:sp>
          <p:sp>
            <p:nvSpPr>
              <p:cNvPr id="2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申请与初审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评估与认定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公示与公布</a:t>
                </a:r>
                <a:endParaRPr/>
              </a:p>
            </p:txBody>
          </p:sp>
          <p:sp>
            <p:nvSpPr>
              <p:cNvPr id="2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历史文化名城名镇名村的认定标准与程序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保护规划</a:t>
                </a:r>
                <a:endParaRPr/>
              </a:p>
            </p:txBody>
          </p:sp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制定保护规划原则与目标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明确保护范围与措施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制定保护与利用实施方案</a:t>
                </a:r>
                <a:endParaRPr/>
              </a:p>
            </p:txBody>
          </p:sp>
          <p:sp>
            <p:nvSpPr>
              <p:cNvPr id="2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保护管理</a:t>
                </a:r>
                <a:endParaRPr/>
              </a:p>
            </p:txBody>
          </p:sp>
          <p:sp>
            <p:nvSpPr>
              <p:cNvPr id="2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建立保护管理机构与制度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加强日常监管与监测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开展保护宣传与教育</a:t>
                </a:r>
                <a:endParaRPr/>
              </a:p>
            </p:txBody>
          </p:sp>
          <p:sp>
            <p:nvSpPr>
              <p:cNvPr id="2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保护规划与管理的基本要求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保护措施与法律责任的明确规定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划定保护范围与建设控制区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限制开发与建设活动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保护与修复历史文化遗产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法律责任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明确违法行为与处罚措施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强化监管部门职责与问责机制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保障合法权益与公共利益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条例实施过程中的关键问题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处理好保护与开发的关系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坚持以保护为主，适度开发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创新保护与开发模式，实现可持续发展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保障保护与发展的政策支持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加大政府投入，提供资金支持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引入社会资本参与，拓宽资金来源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保护与发展的平衡问题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https://d.book118.com/288065060071006037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《历史文化名城名镇名村保护条例》解读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2024-09-17T09:37:25.897</cp:lastPrinted>
  <dcterms:created xsi:type="dcterms:W3CDTF">2024-09-17T01:37:25Z</dcterms:created>
  <dcterms:modified xsi:type="dcterms:W3CDTF">2024-09-17T01:37:27Z</dcterms:modified>
</cp:coreProperties>
</file>