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369AB0-7CD2-45A3-9A40-B37B5CF74F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8D510-F084-4225-A88E-CC0A9313E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96095-C94E-4E16-9BA1-0D5A6A3EE7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76A1FD-D096-447B-B5CD-CCA1E0D48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DECF4F-C6DD-49E0-B657-F2FD348F1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BD1D1-29CE-4492-AEE5-10CD55B99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2CECAC-6F37-4193-8758-27FB4C63F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3B8AD-050F-45FD-B2FE-9EFBD1EA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3A3994-738C-44C2-912E-F3CA346655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63F24-AE3C-427B-9580-931DE76E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31EA81-B5D9-431E-88A0-3FE2D8106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pn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806610006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安全教育培训课件火灾安全与防护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火灾安全基本知识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火灾防护措施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火灾安全基本知识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484" r="25484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自然因素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如雷电、火山爆发、地震等自然灾害引起的火灾。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人为因素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如用火不慎、违章操作、吸烟等人为行为引起的火灾。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物质因素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如易燃物自燃、爆炸物处理不当等物质自身原因引起的火灾。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火灾的起因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指固体物质火灾，如木材、纸张、布料等。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指液体或可熔化的固体物质火灾，如石油、油脂等。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指气体火灾，如天然气、氢气等。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指金属火灾，如钾、钠、镁等。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A类火灾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B类火灾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C类火灾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D类火灾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t="1958" b="1958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6189630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rcRect l="16667" r="16667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H="1">
            <a:off x="2266950" y="2012950"/>
            <a:ext cx="9925050" cy="4845050"/>
          </a:xfrm>
          <a:prstGeom prst="triangle">
            <a:avLst>
              <a:gd name="adj" fmla="val 0"/>
            </a:avLst>
          </a:prstGeom>
          <a:blipFill dpi="0" rotWithShape="1">
            <a:blip r:embed="rId2">
              <a:alphaModFix/>
            </a:blip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V="1">
            <a:off x="1966913" y="6027738"/>
            <a:ext cx="1973262" cy="985837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 rot="2700000">
            <a:off x="4090988" y="5378450"/>
            <a:ext cx="723900" cy="7239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 flipV="1">
            <a:off x="4991100" y="5230813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6" name="AutoShape 6"/>
          <p:cNvSpPr/>
          <p:nvPr/>
        </p:nvSpPr>
        <p:spPr>
          <a:xfrm rot="2700000">
            <a:off x="5791200" y="4559300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V="1">
            <a:off x="6677025" y="4410075"/>
            <a:ext cx="598488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sp>
        <p:nvSpPr>
          <p:cNvPr id="8" name="AutoShape 8"/>
          <p:cNvSpPr/>
          <p:nvPr/>
        </p:nvSpPr>
        <p:spPr>
          <a:xfrm rot="2700000">
            <a:off x="7454900" y="3749675"/>
            <a:ext cx="723900" cy="723900"/>
          </a:xfrm>
          <a:prstGeom prst="rect">
            <a:avLst/>
          </a:prstGeom>
          <a:blipFill dpi="0">
            <a:blip r:embed="rId3"/>
            <a:stretch>
              <a:fillRect/>
            </a:stretch>
          </a:blip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 flipV="1">
            <a:off x="8316913" y="3598863"/>
            <a:ext cx="598487" cy="29845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V="1">
            <a:off x="10059988" y="1960563"/>
            <a:ext cx="2282825" cy="1092200"/>
          </a:xfrm>
          <a:prstGeom prst="line">
            <a:avLst/>
          </a:prstGeom>
          <a:ln w="3175">
            <a:solidFill>
              <a:srgbClr val="D76739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>
            <a:off x="936625" y="5559425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2873375" y="44132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>
            <a:off x="4702175" y="3371850"/>
            <a:ext cx="2614613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6293055" y="2249488"/>
            <a:ext cx="2614612" cy="0"/>
          </a:xfrm>
          <a:prstGeom prst="line">
            <a:avLst/>
          </a:prstGeom>
          <a:ln w="6350">
            <a:solidFill>
              <a:schemeClr val="dk1"/>
            </a:solidFill>
            <a:prstDash val="dash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5680775" y="1185863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192588" y="2351088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2397125" y="3321050"/>
            <a:ext cx="2647950" cy="39528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98463" y="4514850"/>
            <a:ext cx="2647950" cy="3937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5942712" y="1157288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初起阶段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54525" y="232600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672304" y="3273425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猛烈阶段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0401" y="4492943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衰减阶段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064251" y="1465262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火源刚起，火势较小，此时是扑灭火灾的最佳时机。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17039" y="2626606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火势逐渐扩大，燃烧面积和强度增加。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829310" y="3652203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火势达到最大，燃烧剧烈，可能出现爆炸和飞火现象。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18089" y="4836890"/>
            <a:ext cx="3072221" cy="783272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火势逐渐减弱，直至熄灭。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82934" y="3775250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5819234" y="459113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119022" y="5410287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0" name="AutoShape 30"/>
          <p:cNvSpPr/>
          <p:nvPr/>
        </p:nvSpPr>
        <p:spPr>
          <a:xfrm rot="2700000">
            <a:off x="9081813" y="2848704"/>
            <a:ext cx="745088" cy="74508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9120441" y="2921881"/>
            <a:ext cx="667832" cy="6602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33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火灾的发展阶段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确保电器设备安全可靠，不超负荷使用，及时更换老化或损坏的电器元件。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定期检查电器设备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安装烟雾报警器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制定疏散预案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125" r="1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在家庭、办公室等场所安装烟雾报警器，及时发现火灾隐患。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制定家庭或单位的疏散预案，明确疏散路线和集合地点，并进行演练。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湿毛巾掩住口鼻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用湿毛巾捂住口鼻，以减少吸入有害烟雾。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在火灾发生时保持冷静，迅速判断火源和安全出口的位置。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弯腰低姿逃生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逃生时尽量弯腰、低姿，避免烟雾直接吸入。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拨打火警电话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及时拨打火警电话119，告知火灾地点和火势情况。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关闭门窗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在逃生过程中，关闭门窗以减缓火势蔓延。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火灾逃生技能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火灾发生时，保持冷静的头脑至关重要。恐慌和混乱可能导致错误的判断和行动。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6333" r="26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保持冷静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一旦发现火情，应立即报警并采取适当的紧急措施。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在确保安全的情况下，尽快逃离火场，不要试图抢救财物。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优先逃生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火场逃生的基本原则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https://d.book118.com/288066100063006024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2024-08-31T14:52:35.459</cp:lastPrinted>
  <dcterms:created xsi:type="dcterms:W3CDTF">2024-08-31T06:52:35Z</dcterms:created>
  <dcterms:modified xsi:type="dcterms:W3CDTF">2024-08-31T06:52:37Z</dcterms:modified>
</cp:coreProperties>
</file>