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3A089-8915-4B9F-AEEA-D22C79D3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A5C9E-53AD-4203-9B2D-4C860BB5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85538-BB14-4F63-9832-3871C513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EF0F1-2754-44A8-8ADA-5AC9B1032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13D8AC-D405-4022-BE54-51EC96D1F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748132-C37C-4AA7-BC52-9E5EB6FE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82F09-90C6-47D7-AF31-0F004CDD7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BBB40-8DD5-4B8F-89E1-ABF2AFC5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A6EB3-D249-44DF-A9A6-E58CD63A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2465B-4B9E-4983-BA84-DD5A9856D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8372F-85B6-403A-BAD9-172F5B877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6101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适用逐条解读：合同编-买卖合同595-600条\n## 1.买卖合同595-600条概述及重要性\n### 1.1买卖合同595-600条主要内容概述\n### 1.2买卖合同595-600条在实践中的重要性\n### 1.3民法典对买卖合同595-600条的规定与解读\n## 2.买卖合同595条：标的物交付与风险承担\n### 2.1标的物交付的法律规定与解读\n### 2.2风险承担的法律规定与解读\n### 2.3标的物交付与风险承担的实务操作与案例分析\n## 3.买卖合同596条：标的物检验与验收\n### 3.1标的物检验的法律规定与解读\n### 3.2标的物验收的法律规定与解读\n### 3.3标的物检验与验收的实务操作与案例分析\n## 4.买卖合同597条：价款支付与结算\n### 4.1价款支付的法律规定与解读\n### 4.2价款结算的法律规定与解读\n### 4.3价款支付与结算的实务操作与案例分析\n## 5.买卖合同598条：合同变更、解除与终止\n### 5.1合同变更的法律规定与解读\n### 5.2合同解除的法律规定与解读\n### 5.3合同终止的法律规定与解读\n## 6.买卖合同599条：违约责任与合同效力\n### 6.1违约责任的法律规定与解读\n### 6.2合同效力的法律规定与解读\n### 6.3违约责任的实务操作与合同效力案例分析\n## 7.买卖合同600条：合同争议解决与法律适用\n### 7.1合同争议解决的法律规定与解读\n### 7.2法律适用的法律规定与解读\n### 7.3合同争议解决与法律适用的实务操作与案例分析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《民法典》适用逐条解读：合同编-买卖合同595-600条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买卖合同595-600条概述及重要性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买卖合同595条规定了标的物交付与风险承担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标的物交付：指合同双方约定的交付时间、地点和方式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风险承担：指合同双方在标的物交付后，对标的物毁损、灭失的风险承担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买卖合同596条规定了标的物检验与验收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标的物检验：指买方在收到标的物后，对标的物质量、数量等进行检查的过程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标的物验收：指买方在检验后，对标的物是否符合合同约定的确认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买卖合同597条规定了价款支付与结算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价款支付：指买方按照合同约定向卖方支付货款的过程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价款结算：指双方对价款支付金额、时间等事项进行清算的过程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买卖合同598条规定了合同变更、解除与终止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合同变更：指合同双方在履行过程中，对合同内容进行修改的行为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合同解除：指合同双方在履行过程中，提前终止合同的行为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合同终止：指合同双方在履行过程中，合同自然结束的行为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买卖合同599条规定了违约责任与合同效力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违约责任：指合同双方在履行过程中，违反合同约定所应承担的法律责任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合同效力：指合同对合同双方的法律约束力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买卖合同600条规定了合同争议解决与法律适用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合同争议解决：指合同双方在履行过程中，对合同争议的处理方式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法律适用：指合同双方在履行过程中，对合同争议适用的法律</a:t>
            </a:r>
            <a:endParaRPr/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买卖合同595-600条主要内容概述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标的物交付与风险承担关系到合同双方的利益分配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标的物检验与验收关系到标的物质量的保证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价款支付与结算关系到合同双方的资金流转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合同变更、解除与终止关系到合同履行的稳定性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违约责任与合同效力关系到合同双方的法律责任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合同争议解决与法律适用关系到合同争议的解决途径</a:t>
                </a:r>
                <a:endParaRPr/>
              </a:p>
            </p:txBody>
          </p:sp>
          <p:sp>
            <p:nvSpPr>
              <p:cNvPr id="27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买卖合同595-600条是买卖合同履行过程中的关键条款</a:t>
                </a:r>
                <a:endParaRPr/>
              </a:p>
            </p:txBody>
          </p:sp>
          <p:sp>
            <p:nvSpPr>
              <p:cNvPr id="27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明确合同双方的权利和义务，防止违约行为的发生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提供合同争议解决的途径，减少合同纠纷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保护合同双方的合法权益，维护市场经济秩序</a:t>
                </a:r>
                <a:endParaRPr/>
              </a:p>
            </p:txBody>
          </p:sp>
          <p:sp>
            <p:nvSpPr>
              <p:cNvPr id="27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买卖合同595-600条的规定有助于维护合同双方的合法权益</a:t>
                </a:r>
                <a:endParaRPr/>
              </a:p>
            </p:txBody>
          </p:sp>
          <p:sp>
            <p:nvSpPr>
              <p:cNvPr id="27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买卖合同595-600条在实践中的重要性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民法典对买卖合同595-600条的规定更加详细和明确</a:t>
                </a:r>
                <a:endParaRPr/>
              </a:p>
            </p:txBody>
          </p:sp>
          <p:sp>
            <p:nvSpPr>
              <p:cNvPr id="2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对标的物交付、风险承担、检验、验收、价款支付、合同变更、解除、终止等方面的规定更加具体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对违约责任、合同效力、争议解决和法律适用等方面的规定更加明确</a:t>
                </a:r>
                <a:endParaRPr/>
              </a:p>
            </p:txBody>
          </p:sp>
        </p:grpSp>
        <p:grpSp>
          <p:nvGrpSpPr>
            <p:cNvPr id="29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民法典对买卖合同595-600条的解读有助于更好地理解和应用法律规定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从法律角度对买卖合同595-600条进行解读，帮助合同双方更好地理解法律规定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从实践角度对买卖合同595-600条进行解读，帮助合同双方在实际操作中更好地应用法律规定</a:t>
                </a:r>
                <a:endParaRPr/>
              </a:p>
            </p:txBody>
          </p:sp>
          <p:sp>
            <p:nvSpPr>
              <p:cNvPr id="29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民法典对买卖合同595-600条的规定与解读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买卖合同595条：标的物交付与风险承担</a:t>
            </a:r>
            <a:endParaRPr/>
          </a:p>
        </p:txBody>
      </p:sp>
      <p:sp>
        <p:nvSpPr>
          <p:cNvPr id="30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标的物交付的法律规定与解读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标的物交付的法律规定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合同约定交付时间、地点和方式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交付标的物的一方承担交付义务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标的物交付后，风险承担转移给接收方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标的物交付的解读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交付时间、地点和方式的约定是合同履行的基础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交付标的物的一方应严格按照合同约定履行交付义务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标的物交付后，接收方应承担标的物毁损、灭失的风险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风险承担的法律规定</a:t>
                </a:r>
                <a:endParaRPr/>
              </a:p>
            </p:txBody>
          </p:sp>
          <p:sp>
            <p:nvSpPr>
              <p:cNvPr id="3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标的物交付后，风险承担转移给接收方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风险承担转移后，标的物毁损、灭失的，接收方承担赔偿责任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当事人另有约定的，按照约定承担风险</a:t>
                </a:r>
                <a:endParaRPr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风险承担的解读</a:t>
                </a:r>
                <a:endParaRPr/>
              </a:p>
            </p:txBody>
          </p:sp>
          <p:sp>
            <p:nvSpPr>
              <p:cNvPr id="3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风险承担转移是合同履行过程中的重要环节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接收方在承担风险后，应对标的物毁损、灭失承担赔偿责任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当事人另有约定时，应按照约定承担风险</a:t>
                </a:r>
                <a:endParaRPr/>
              </a:p>
            </p:txBody>
          </p:sp>
          <p:sp>
            <p:nvSpPr>
              <p:cNvPr id="3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风险承担的法律规定与解读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实务操作</a:t>
                </a:r>
                <a:endParaRPr/>
              </a:p>
            </p:txBody>
          </p:sp>
          <p:sp>
            <p:nvSpPr>
              <p:cNvPr id="3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合同双方应明确约定交付时间、地点和方式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交付标的物的一方应按照约定履行交付义务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接收方在接收标的物后，应进行检验和验收</a:t>
                </a:r>
                <a:endParaRPr/>
              </a:p>
            </p:txBody>
          </p:sp>
          <p:sp>
            <p:nvSpPr>
              <p:cNvPr id="3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3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案例一：甲乙双方约定甲方在2022年1月1日将一批货物交付给乙方，甲方未按约定交付，乙方要求甲方承担违约责任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案例二：甲乙双方约定甲方将一批货物交付给乙方，乙方在接收货物后，发现货物存在质量问题，要求甲方承担赔偿责任</a:t>
                </a:r>
                <a:endParaRPr/>
              </a:p>
            </p:txBody>
          </p:sp>
          <p:sp>
            <p:nvSpPr>
              <p:cNvPr id="3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标的物交付与风险承担的实务操作与案例分析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买卖合同596条：标的物检验与验收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标的物检验的法律规定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买方在收到标的物后，有权对标的物质量、数量等进行检验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买方应在合同约定的检验期限内完成检验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买方对标的物质量、数量等有异议的，可以要求卖方承担违约责任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标的物检验的解读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买方在收到标的物后，有权对标的物进行检验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买方应在合同约定的检验期限内完成检验，以免丧失异议权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买方对标的物质量、数量等有异议的，可以要求卖方承担违约责任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标的物检验的法律规定与解读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标的物验收的法律规定与解读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标的物验收的法律规定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买方在检验后，对标的物是否符合合同约定进行确认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买方对标的物符合合同约定的，应履行支付价款的义务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买方对标的物不符合合同约定的，有权拒绝接收或者解除合同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标的物验收的解读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买方在检验后，应对标的物是否符合合同约定进行确认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买方对标的物符合合同约定的，应履行支付价款的义务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买方对标的物不符合合同约定的，有权拒绝接收或者解除合同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实务操作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合同双方应明确约定检验期限和方式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买方在收到标的物后，应按照约定进行检验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买方对标的物检验后，对符合合同约定的，应履行支付价款的义务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案例一：甲乙双方约定甲方将一批货物交付给乙方，乙方在收到货物后，发现货物存在质量问题，要求甲方承担违约责任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案例二：甲乙双方约定甲方将一批货物交付给乙方，乙方在检验后，确认货物符合合同约定，要求甲方履行支付价款的义务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标的物检验与验收的实务操作与案例分析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买卖合同597条：价款支付与结算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价款支付的法律规定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买方应按照合同约定向卖方支付价款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买方在支付价款前，有权对标的物进行检验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买方未按照约定支付价款的，卖方有权要求买方承担违约责任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价款支付的解读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买方应按照合同约定向卖方支付价款，履行合同义务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买方在支付价款前，有权对标的物进行检验，确保标的物符合合同约定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买方未按照约定支付价款的，卖方有权要求买方承担违约责任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价款支付的法律规定与解读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https://d.book118.com/288066101071006037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《民法典》适用逐条解读：合同编-买卖合同595-600条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2024-09-17T09:37:56.762</cp:lastPrinted>
  <dcterms:created xsi:type="dcterms:W3CDTF">2024-09-17T01:37:56Z</dcterms:created>
  <dcterms:modified xsi:type="dcterms:W3CDTF">2024-09-17T01:37:58Z</dcterms:modified>
</cp:coreProperties>
</file>