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613BD-E96A-47FA-BFB1-4807F605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90B3-2A74-47E4-AC7E-F6EA9044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41F6-7516-4D58-B7C9-2917BC28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AE418-26F9-459C-A55B-28E17CB6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619F3-C44E-495C-81FC-E5A658B7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547B4-0A30-4187-B8E2-CD743CB7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81E31-6151-4C51-9722-B20D44BB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D7856-8BCD-498E-AB75-EE846DCC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A889A-4535-44B5-A21A-CB442867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278C7-4F71-44CC-8A27-53018781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CC62D-0382-410F-ABC6-DBA42089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7007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清洁除味气雾剂项目经营分析报告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清洁除味气雾剂市场现状及趋势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清洁除味气雾剂市场规模不断扩大，随着消费者对家居环境和空气质量的关注度提高，市场需求持续增长。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随着技术进步和消费者需求升级，清洁除味气雾剂产品向环保、高效、多功能等方向发展。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家庭、办公室、酒店、餐厅等场所的用户，以及对空气质量有较高要求的特殊人群。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消费者关注产品的清洁效果、除味效果、安全性、环保性等方面，同时注重产品的便捷性和使用体验。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目标客户群体与需求特点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清洁除味气雾剂市场品牌众多，竞争激烈，市场份额分散。国内外品牌均有涉足，但国内品牌占据较大市场份额。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国内品牌在价格、渠道等方面具有优势，但在品牌知名度、技术研发等方面相对不足。国外品牌则凭借技术优势、品牌影响力等占据高端市场。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国家对于清洁除味气雾剂产品的生产、销售和使用等方面有一定的法规和标准要求，如环保标准、安全标准等。企业需要遵守相关法规和标准，确保产品的合规性。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政策法规的变化将对清洁除味气雾剂市场产生一定的影响，如环保标准的提高将促使企业改进生产工艺和产品配方，增加生产成本。同时，政策法规的执行力度也将影响市场的竞争格局和企业的生存发展。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拥有30名专业研发人员，涵盖化学、材料、机械等多个领域。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成功开发出多款高效、环保的清洁除味气雾剂产品，获得多项国家专利。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积极与国内外知名企业和研究机构开展合作，共同推动清洁除味技术的创新与发展。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掌握了先进的清洁除味技术，包括高效催化剂、环保溶剂等关键技术的研发和应用。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不断推陈出新，通过改进配方、优化工艺等方式，提高产品性能和环保指标。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鼓励创新思维，设立创新奖励机制，激发研发人员的创新活力。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核心技术突破与创新能力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针对不同场景和需求，开发出多款个性化、定制化的清洁除味气雾剂产品。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凭借卓越的产品性能和差异化特点，在市场上树立了良好的品牌形象，赢得了消费者的信赖和认可。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产品具有快速除味、持久清新、安全环保等特点，深受消费者喜爱。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产品性能优势及差异化特点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积极申请国内外专利，目前已获得多项发明专利和实用新型专利的授权。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商标注册与保护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成功注册了多个商标，并建立了完善的商标保护机制，防止侵权行为的发生。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技术秘密保护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制定了严格的技术秘密保护制度，确保核心技术的安全性和保密性。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根据产品特性和生产需求，选用先进的自动化生产线，提高生产效率和产品质量。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结合市场需求和企业发展战略，制定产能提升计划，确保生产能力与市场需求相匹配。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建立设备维护制度，定期检修和保养设备，确保生产线的稳定运行；同时，关注行业技术动态，及时更新设备，保持技术领先地位。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生产设备投入及产能规划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原材料采购策略与供应商选择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制定严格的原材料采购标准，确保所采购的原材料符合产品质量要求；同时，关注市场动态，灵活调整采购策略，降低采购成本。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通过市场调查和供应商评估，选择具有稳定供货能力、良好信誉和合理价格的优质供应商，建立长期合作关系。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定期对供应商进行评估和审计，确保供应商始终符合采购要求；同时，建立供应商激励机制，鼓励供应商不断提升产品质量和服务水平。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库存管理及物流配送优化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引入先进的供应链管理系统，实现库存、物流等信息的实时更新和共享，提高决策效率和准确性。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根据产品特性和市场需求，制定合理的库存策略，避免库存积压和浪费；同时，建立库存预警机制，确保库存水平与生产计划和市场需求相匹配。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选用高效的物流配送方式，提高产品运输速度和准确性；同时，优化配送路线和减少运输环节，降低物流成本。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https://d.book118.com/288067007030006033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2024-09-11T02:11:19.081</cp:lastPrinted>
  <dcterms:created xsi:type="dcterms:W3CDTF">2024-09-10T18:11:19Z</dcterms:created>
  <dcterms:modified xsi:type="dcterms:W3CDTF">2024-09-10T18:11:21Z</dcterms:modified>
</cp:coreProperties>
</file>