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071D2-8EDB-494F-99E8-821B4D318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E7E17-5AC5-4B05-B024-72B63FE4D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4B1BC-3F3F-416C-B922-7C34B603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A3A0E-FABF-4EE9-ACC1-0A16D798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8EBF9-E77D-4D43-9712-B35261221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710C9-2382-440A-98EA-D00FCA76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94EC69-18CB-40DF-A6A0-D369ACEE6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48923-8807-47A5-9105-6FB2C0F44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60FC8-3E5E-4010-B46B-68483916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1F7AF-1EA6-4E71-8AF0-FCBD10CF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57ED8-CAA2-4A46-91EC-F0701AD2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7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3.jpeg" /><Relationship Id="rId4" Type="http://schemas.openxmlformats.org/officeDocument/2006/relationships/image" Target="../media/image7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8.jpeg" /><Relationship Id="rId4" Type="http://schemas.openxmlformats.org/officeDocument/2006/relationships/image" Target="../media/image20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70067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某企业客户联谊会与年结培训会策划书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活动风险控制与应急预案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通过客户联谊会，企业可以与客户建立更紧密的联系，了解客户需求，提高客户满意度。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增强与客户的关系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年结培训会为员工提供了一个交流和学习的平台，有助于提高员工的工作积极性和凝聚力。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通过这两个活动，企业可以向客户和员工展示其企业文化、发展理念和业务实力，提升企业形象。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年结培训会可以安排一些针对客户的环节，如客户分享、互动游戏等，增强客户参与感和归属感。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两个活动相互促进，共同提升企业与客户的关系和员工的业务能力。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客户联谊会是年结培训会的重要组成部分，通过与客户互动，收集客户反馈，为年结培训会提供参考。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客户联谊会与年结培训会的关联性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往届客户联谊会和年结培训会的主题、流程、参与人员以及取得的效果。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往届活动中存在的问题和改进措施。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往届活动的亮点和成功经验，为本次活动提供借鉴和参考。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往届活动回顾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通过联谊会活动，加强与客户的互动和沟通，增强客户对企业的信任和忠诚度。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增进与客户的关系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利用联谊会的机会，展示企业的文化和品牌形象，提高企业知名度和美誉度。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推广企业品牌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通过联谊会活动，结识更多潜在客户，拓展新客户资源。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拓展新客户资源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客户联谊会目标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年结培训会目标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通过培训会，提高员工的专业技能和业务水平，增强员工的综合素质。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通过培训活动，加强员工之间的交流与合作，培养团队合作精神。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通过培训会，提升员工的工作效率和企业的核心竞争力。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通过客户联谊会活动，使客户感受到企业的关怀和重视，提高客户满意度。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通过年结培训会，激发员工的工作热情和积极性，提高员工士气。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员工士气高涨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通过客户联谊会和年结培训会的成功举办，提升企业的形象和品牌价值。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由企业领导发表简短的欢迎致辞，对客户的到来表示热烈欢迎，并简要介绍活动的主题和目的。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欢迎致辞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邀请行业专家或企业高管进行主题演讲，分享行业趋势、企业战略和成功案例，增加客户对企业及其产品的了解和信任。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根据客户的行业、需求和兴趣，将客户分成小组进行讨论，加深客户之间的交流与合作。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举办一场正式或非正式的晚宴，让客户在轻松的氛围中交流心得、建立联系。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晚宴与交流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客户联谊会内容与流程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由企业领导发表简短的开场致辞，对员工的到来表示热烈欢迎，并简要介绍活动的主题和目的。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由企业高管对过去一年的业绩、成果和挑战进行总结，让员工全面了解企业的经营状况和发展方向。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年度总结报告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根据员工的岗位、职责和需求，安排相应的培训课程，提升员工的专业技能和综合素质。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通过互动游戏、团队建设等形式增强员工的团队协作精神，并对表现优秀的员工进行表彰和奖励。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员工互动与表彰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年结培训会内容与流程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设计一些有趣的互动游戏，让客户和员工在游戏中加深了解、增进友谊，同时也能活跃现场氛围。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在演讲或培训结束后设置问答环节，让客户或员工就关心的内容提问，主讲人或相关负责人进行解答。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为增加活动的趣味性，可以设置抽奖环节，为客户和员工提供小礼品或优惠券等奖励。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负责活动的整体策划、流程设计及场地布置等工作，确保活动顺利进行。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负责活动的宣传推广，包括海报设计、宣传渠道搭建及媒体合作等。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负责活动所需物资的采购、租赁及保管，确保物资充足且质量可靠。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负责嘉宾的接待、签到及引导工作，提供周到的服务体验。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任务与责任分配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策划组需完成活动流程设计、场地布置及现场监控等工作，确保活动流畅进行。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宣传组需完成海报设计、媒体合作及宣传渠道搭建等工作，提高活动知名度。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物资组需完成物资采购、租赁及保管等工作，确保物资充足且质量可靠。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接待组需完成嘉宾接待、签到及引导工作，提供周到的服务体验。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https://d.book118.com/288070067121006030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2024-09-07T08:59:02.007</cp:lastPrinted>
  <dcterms:created xsi:type="dcterms:W3CDTF">2024-09-07T00:59:02Z</dcterms:created>
  <dcterms:modified xsi:type="dcterms:W3CDTF">2024-09-07T00:59:04Z</dcterms:modified>
</cp:coreProperties>
</file>