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46FB4-FDFD-4DB3-83B9-3568B30E8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EDA38-C789-403B-9377-DD984C745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607D0-E33C-48A4-9649-048CF97E1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BD84B-432B-4E35-A096-9BE427D5C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ADDE37-B27D-4EA3-B1E5-3131C31CF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4C9AE2-48AC-4182-B82D-063BAE275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B92623-B24C-4831-8FBE-60CDB082D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5B839-6CFF-4DEA-A43C-D3523552B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6C3FA-BF85-4FA9-9CF0-9FB95EBA2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0194B-039A-47A5-803F-639443C90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3373F-A26E-43E8-AA3D-CAB27387A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71057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从生产到餐桌食品安全全流程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农业生产环节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食品加工环节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食品流通环节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餐饮消费环节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食品安全监管与法律法规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24" b="5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994" b="89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食品安全直接关系到消费者的生命安全和身体健康，全流程监控有助于预防食源性疾病的发生。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通过对食品生产、流通、销售等环节的监管，确保市场公平竞争，防止不法商贩利用劣质食品扰乱市场秩序。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促进食品产业可持续发展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推动食品企业提高产品质量和管理水平，增强消费者信心，进而促进整个食品产业的可持续发展。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国际形象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消费者权益保护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食品安全问题可能引发社会恐慌和信任危机，全流程监控有助于维护社会稳定和公共安全。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食品安全问题关系到国家的国际形象和声誉，加强食品安全管理有助于提高国家的国际地位。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食品产业在国民经济中占有重要地位，保障食品安全有助于促进经济健康发展。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保障食品安全是保护消费者权益的重要体现，有助于提高消费者满意度和忠诚度。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农业生产环节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采用生物防治和物理防治等绿色防控技术，减少化学农药的使用。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加强农药和化肥的监管，确保产品质量和使用安全。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9699" b="969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910" r="1291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009" r="800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严格控制农药和化肥的使用量和使用时间，避免对环境和农产品造成污染。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农药和化肥的使用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严格执行饲料和兽药的使用规定，避免使用违禁药物和添加剂。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加强养殖场的卫生管理，防止疫病的发生和传播。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对养殖产品进行定期检测和监控，确保产品质量和安全。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养殖环节的食品安全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严格遵守食品加工卫生规范，确保加工过程的卫生和安全。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采用先进的加工技术和设备，减少食品中的有害物质残留。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对加工过程中的原料、半成品和成品进行定期检测和监控，确保产品质量和安全。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431" r="1943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农产品加工环节的食品安全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食品加工环节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选择有良好信誉和合规记录的供应商，确保原料来源可靠。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对采购的原料进行严格的检验，包括外观、质量、营养成分、微生物指标等，确保符合食品安全标准。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原料检验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采用适当的储存条件，如温度、湿度和光照控制，避免原料变质或受污染。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原料储存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原料采购与检验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定期对加工设备进行清洗和消毒，确保设备卫生状况良好，防止交叉污染。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加工设备清洁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8" r="1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人员卫生管理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严格控制加工过程中的温度、时间、pH值等关键参数，确保产品质量和食品安全。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加强员工个人卫生管理，如穿戴整洁的工作服、定期洗手等，减少人为因素对食品安全的潜在风险。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加工过程中的食品安全控制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包装过程控制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确保包装过程在卫生条件下进行，防止食品在包装过程中受到污染。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包装材料安全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选择符合食品安全标准的包装材料，避免有害物质迁移到食品中。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产品标识清晰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在产品包装上清晰标注产品名称、生产日期、保质期、生产厂家等信息，方便消费者了解产品信息，保障消费者权益。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997" r="2199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24" b="2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食品包装与标识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https://d.book118.com/288071057033006035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2024-09-13T23:18:43.090</cp:lastPrinted>
  <dcterms:created xsi:type="dcterms:W3CDTF">2024-09-13T15:18:43Z</dcterms:created>
  <dcterms:modified xsi:type="dcterms:W3CDTF">2024-09-13T15:18:45Z</dcterms:modified>
</cp:coreProperties>
</file>