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99F36-5675-438B-A09E-57F66C4D7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93BD2-3EB4-4099-8F25-455A0F3F8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FD3A5-95FE-48A3-9A44-3B5D8BBD1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0EA70-0455-4AE8-8A47-0ECECD044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20FB17-14A5-4CF2-A785-9D8A6AF1B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7FAD77-497A-4660-BAD3-EF11FB241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707985-59A1-4E9B-9FC9-0D715E3AF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5B475-7275-4974-9E45-7D41F16BE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BA239C-2AA6-4DE7-840B-8AC42C1F3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82603-E831-4F78-A10D-724CF7C68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457D2-26EB-44DC-B703-EAC003E9D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7107302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5001820" y="4668779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85953" y="5186675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870591" y="1606865"/>
            <a:ext cx="8489914" cy="22203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弘扬中国精神共筑精神家园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中国精神的内涵与特质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中国精神的历史传承与时代价值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共筑精神家园的实践路径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中国精神在共筑精神家园中的作用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案例分析：成功弘扬中国精神共筑精神家园的案例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292" b="162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中国精神是中华优秀传统文化的精髓，弘扬中国精神有助于传承和发扬中华优秀传统文化，增强民族认同感和文化自信心。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传承中华优秀传统文化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中国精神是民族团结的纽带，弘扬中国精神有助于激发民族自豪感和爱国情感，凝聚全民族的力量，共同为实现中华民族伟大复兴而奋斗。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凝聚民族力量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中国精神代表着社会的正能量和良好风尚，弘扬中国精神有助于引领社会风尚向善向上，营造良好的社会氛围。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引领社会风尚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弘扬中国精神的意义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共筑精神家园有助于培育有理想、有道德、有文化、有纪律的“四有”公民，提高全民族的思想道德素质和科学文化素质。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培育“四有”公民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精神家园是人们心灵的归宿和寄托，共筑精神家园有助于增强人们的归属感和幸福感，促进社会和谐稳定。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共筑精神家园是社会主义文化建设的重要任务，有助于推动社会主义文化繁荣兴盛，建设社会主义文化强国。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推动社会主义文化繁荣兴盛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共筑精神家园的重要性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中国精神的内涵与特质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对祖国的深厚感情，表现为对祖国的忠诚和热爱，关心国家的前途和命运。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热爱祖国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000" r="7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民族自尊心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625" r="20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报效祖国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尊重自己的民族，认同民族的文化和历史，维护民族的尊严和荣誉。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积极投身于祖国的建设和发展，为实现国家富强、民族振兴、人民幸福贡献力量。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爱国主义为核心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强调中华民族的大团结，维护国家的统一和完整，反对任何形式的分裂和纷争。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团结统一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秉承和平、和睦、和谐的理念，主张和平发展，反对战争和暴力，致力于维护世界和平。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爱好和平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尊重不同民族、不同文化之间的差异和多样性，主张包容、互鉴、共生的文明观。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和而不同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团结统一、爱好和平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8" r="1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066" r="506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勤劳勇敢、自强不息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勤劳勇敢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崇尚劳动和创造，勇于面对困难和挑战，坚韧不拔、百折不挠。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自强不息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强调自我激励和自我超越，不断追求进步和发展，永不停歇地向前进。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改革创新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秉持开放、进取、创新的精神，勇于变革、勇于创新，推动社会进步和国家发展。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中国精神的历史传承与时代价值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儒家思想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道家思想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法家思想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墨家思想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古代中国精神的典范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以仁爱为核心，强调礼制、中庸、德治等观念，对中国及东亚文化产生深远影响。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主张以法治国，强调法律制度的权威性和公平性，对古代中国的政治体制产生了重要影响。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追求自然与人的和谐，倡导无为而治、道法自然等理念，具有深刻的哲学内涵。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倡导兼爱、非攻、尚贤等理念，强调实用主义和功利主义，具有独特的思想价值。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在民族危亡之际，中国人民展现出强烈的爱国主义精神，为争取民族独立和解放而英勇斗争。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爱国主义精神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近现代中国经历了多次革命斗争，中国人民在革命中展现出坚定的信念和不屈不挠的斗争精神。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革命精神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改革开放以来，中国人民勇于探索、敢于创新，展现出强烈的开放意识和进取精神。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改革开放精神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近现代中国精神的彰显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人类命运共同体理念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倡导构建人类命运共同体，推动全球治理体系变革，展现了中国的大国担当和全球视野。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倡导富强、民主、文明、和谐等价值观念，体现了当代中国精神的核心要义。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在科技、经济、文化等领域，鼓励创新、宽容失败，推动社会不断进步和发展。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当代中国精神的创新与发展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https://d.book118.com/288071073022006034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2024-09-12T09:27:50.560</cp:lastPrinted>
  <dcterms:created xsi:type="dcterms:W3CDTF">2024-09-12T01:27:50Z</dcterms:created>
  <dcterms:modified xsi:type="dcterms:W3CDTF">2024-09-12T01:27:52Z</dcterms:modified>
</cp:coreProperties>
</file>