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D4A70-4D52-46EE-9CE6-66AF700D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B860-1223-4743-A8EF-4DCEB61E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0C660-4EF5-4310-AFBB-4D1A064C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5C3C1-0A22-4242-8B3C-7DFE10250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60594-6252-461F-BB0F-B9D60A58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06D9B-2F95-4477-837B-2E97CE23C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E7E47-80B5-4547-A14F-0C157936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52944-82CE-4483-9052-3945F2AD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A0C42-2823-46D3-849F-1F379A92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3C40C-8F2E-4ABB-ACAB-38B03E18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E9CBE-4EFC-405E-9D96-9138B0FF1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107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工厂物质管理制度的实施与监控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" b="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确保工厂物质的有效管理，提高生产效率，降低成本，保障员工安全和环境保护。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随着工厂规模扩大和生产复杂度增加，物质管理面临诸多挑战，如物资采购、存储、使用和废弃等环节需要更加规范和高效的管理制度。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工厂物质管理制度是指对工厂内部物质进行全面管理的体系，涉及物资的采购、验收、存储、领用、使用、废弃等多个环节。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适用于工厂内部所有物资的管理，包括原材料、辅助材料、工具、设备、化学品等。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工厂物质管理制度的重要性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优化物料管理流程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通过合理的物料采购、存储、领用和回收流程，减少物料在生产过程中的等待和浪费时间，提高生产效率。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保证物料供应及时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确保物料及时供应，避免因物料短缺导致生产中断，从而提高生产效率。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降低物料损耗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通过有效的库存管理和物料使用监管，降低物料损耗和浪费，节约生产成本。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规范生产操作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通过制定详细的操作规程和工艺流程，规范员工在生产过程中的操作，减少因操作不当导致的质量问题。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加强质量监管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建立完善的质量检测和监管体系，对生产过程中的关键环节进行严格的质量控制和监督，确保产品质量。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严格把控物料质量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对采购的物料进行质量检验和把关，确保投入生产的物料质量合格，从而提高产品质量。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https://d.book118.com/288071077114006046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2024-09-27T17:54:48.692</cp:lastPrinted>
  <dcterms:created xsi:type="dcterms:W3CDTF">2024-09-27T09:54:48Z</dcterms:created>
  <dcterms:modified xsi:type="dcterms:W3CDTF">2024-09-27T09:54:50Z</dcterms:modified>
</cp:coreProperties>
</file>