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6CDCC2-8887-4561-A7B3-DD38AAA12D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B4EA13-BC97-42F5-8D52-F005199117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3A44C3-E113-4DCA-A8B6-760B726A81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2A0EAD-C5AE-4AF0-9A73-0D2B976C76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60201A8-0769-4B8E-9B65-66C53B7C2C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0B2030-FB51-4EFD-BA00-0E323777BA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5DEC249-D559-41C1-8927-013B4035C7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96E3D5-50BF-4172-9254-060E8B91FC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587EFA-A722-46DE-8182-79BFACFFBD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33A1DE-C10B-4483-8C89-59EF59173C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3DF5C3-DFDC-4C07-8244-372A89D53D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072024057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电子行业项目风险管理方案培训课件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项目风险管理概述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风险识别与评估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风险应对策略与措施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风险监控与报告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跨部门协作与沟通在风险管理中的应用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项目风险管理概述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392" b="539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风险是指在项目实施过程中，由于各种不确定性因素导致项目目标无法实现或造成损失的可能性。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根据项目风险来源和影响范围，可分为技术风险、市场风险、财务风险、组织风险等。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风险定义及分类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保障项目成功实施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通过识别、评估和控制风险，降低项目失败的可能性，提高项目成功率。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提高项目效益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风险管理有助于减少项目损失，提高项目效益和投资回报率。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增强企业竞争力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有效的风险管理可以提升企业形象和信誉，增强企业在市场中的竞争力。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项目风险管理重要性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技术更新快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市场需求多变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供应链复杂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法规政策影响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电子行业项目风险特点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电子行业技术更新换代迅速，项目技术风险较高。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电子行业供应链涉及多个环节和众多供应商，项目供应链风险较高。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电子产品市场需求变化快，项目市场风险较大。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电子行业受国内外法规政策影响较大，项目法规政策风险不可忽视。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风险识别与评估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组织专家团队，通过自由讨论的方式，激发创新思维，识别潜在风险。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头脑风暴法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德尔菲法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SWOT分析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风险矩阵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采用匿名方式，征求专家意见，经过多轮反馈，使专家意见趋于一致，从而识别风险。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通过分析项目的优势、劣势、机会和威胁，识别与项目相关的风险。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将风险按照发生概率和影响程度进行分类，形成风险矩阵，便于识别和管理风险。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风险识别方法及工具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6299" r="629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风险等级划分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根据风险评估结果，将风险划分为不同等级，如高风险、中风险、低风险等，为后续风险管理提供依据。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风险评估流程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确定评估目标、收集相关信息、选择评估方法、实施评估、汇总分析评估结果。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风险评估标准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根据风险的发生概率、影响程度、持续时间等因素，制定风险评估标准，对风险进行量化评估。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风险评估流程与标准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96324" y="1798767"/>
            <a:ext cx="2754316" cy="64698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2414" y="1934125"/>
            <a:ext cx="2708226" cy="377919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案例背景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1810403" y="1798767"/>
            <a:ext cx="559947" cy="562395"/>
          </a:xfrm>
          <a:custGeom>
            <a:rect l="l" t="t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42414" y="2932252"/>
            <a:ext cx="2753936" cy="64514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654004" y="4055207"/>
            <a:ext cx="2752792" cy="64469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81996" y="4110075"/>
            <a:ext cx="644511" cy="521244"/>
          </a:xfrm>
          <a:custGeom>
            <a:rect l="l" t="t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619378" y="5177711"/>
            <a:ext cx="2754121" cy="6470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776120" y="5179997"/>
            <a:ext cx="628513" cy="649269"/>
          </a:xfrm>
          <a:custGeom>
            <a:rect l="l" t="t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642414" y="3056650"/>
            <a:ext cx="270822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2654004" y="4162996"/>
            <a:ext cx="2696636" cy="41385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596324" y="5312610"/>
            <a:ext cx="275431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风险应对措施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1810403" y="2932252"/>
            <a:ext cx="568288" cy="56828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案例分析：某电子项目风险评估实践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5590556" y="293678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通过头脑风暴法和德尔菲法，识别出技术风险、市场风险、供应链风险等潜在风险。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5590556" y="405974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采用风险矩阵法，对识别出的风险进行评估，确定各风险的等级和影响程度。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5590556" y="518224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针对高风险和中风险，制定相应的应对措施，如加强技术研发、调整市场策略、优化供应链管理等。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5590556" y="180330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某电子公司计划推出一款新型智能手机，需要进行项目风险评估。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风险应对策略与措施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风险识别与评估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在项目启动阶段，通过全面分析项目需求、技术难点、市场环境等因素，识别潜在风险，并进行评估分级。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制定风险应对计划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针对识别出的风险，制定相应的预防措施和应对计划，明确责任人、时间节点和所需资源。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技术预研与验证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对于技术密集型项目，提前进行技术预研和验证，确保技术方案的可行性和成熟度，降低技术风险。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预防性策略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资源优化与调配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根据项目实际情况，合理调配人力、物力、财力等资源，确保项目在关键时期得到足够的支持，减轻资源不足带来的风险。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经验教训总结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在项目结束后，对项目过程中出现的风险进行总结，形成经验教训，为后续项目提供借鉴和参考。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风险监控与预警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在项目执行过程中，建立风险监控机制，及时发现并跟踪风险的变化，通过预警系统提醒相关人员采取应对措施。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减轻性策略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合作与联盟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与其他企业或机构建立合作关系，共同承担项目风险，实现风险共担、利益共享。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合同条款约定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在合同中明确双方的权利和义务，以及风险分担机制，确保在出现风险时能够依据合同条款进行妥善处理。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保险与担保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通过购买保险或寻求第三方担保等方式，将部分风险转移给保险公司或担保机构，降低项目承担的风险压力。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转移性策略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https://d.book118.com/288072024057006034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2024-09-12T20:56:12.731</cp:lastPrinted>
  <dcterms:created xsi:type="dcterms:W3CDTF">2024-09-12T12:56:12Z</dcterms:created>
  <dcterms:modified xsi:type="dcterms:W3CDTF">2024-09-12T12:56:14Z</dcterms:modified>
</cp:coreProperties>
</file>