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6EAD4-26BD-4408-BF4E-0DAD9F5B4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E571B-7A1F-4690-B657-A5B2FE5F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124C2-B713-4D0B-9D35-AE42D378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888DE-372C-427D-ACA3-B3AC4DA6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20A853-A249-459D-A8D9-6391B6387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EE294-A5F7-4BCC-A22F-7881CD6B2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448BF-DE14-4D67-9044-115904196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23F9A-5EA4-49BB-87A9-9A3247E9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EB0B4-395F-421E-B4AF-9DF265FC5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6168D-0C7A-4900-9636-C62F1A09B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ADC66-1FD4-4AA0-8384-25D37C46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206002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物理与交通工程研究物理在交通工程中的应用和技术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物理在交通工程中的应用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交通工程中的物理技术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物理在交通工程中的实践案例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物理在交通工程中的挑战和前景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提高交通效率和安全性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物理学的原理和方法在交通工程中的应用，有助于优化交通流的设计和管理，提高交通系统的效率和安全性。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推动交通工程技术创新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物理学在交通工程中的应用，促进了新材料、新技术和新方法的研发和应用，推动了交通工程技术的创新和发展。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应对交通挑战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随着城市化进程的加速和汽车保有量的不断增加，交通拥堵、交通事故和环境污染等问题日益严重。物理学在交通工程中的应用，有助于解决这些挑战，实现可持续交通发展。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本研究将探讨物理学在交通工程中的应用和技术，包括交通流理论、道路设计、交通安全、智能交通系统等方面。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本研究将采用文献综述、案例分析、实验研究和数值模拟等方法，对物理学在交通工程中的应用和技术进行深入分析和研究。同时，将结合实际情况，探讨物理学在交通工程中的实际应用效果和前景。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物理在交通工程中的应用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力学在交通工程中的应用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车辆动力学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研究车辆在运动过程中的受力情况，以及如何利用力学原理提高车辆的稳定性和安全性。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运用力学原理分析道路结构的承载能力和稳定性，为道路设计提供科学依据。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通过力学模拟和计算，分析交通事故中车辆和人员的受力情况，为事故原因分析和责任认定提供技术支持。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热舒适性研究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研究车辆内部和外部环境对人体热舒适性的影响，以及如何利用热学原理改善车辆内部的热环境。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热管理系统设计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针对电动汽车等新型交通工具，设计高效的热管理系统，确保电池等关键部件在适宜的温度范围内工作。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道路热效应分析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分析高温天气对道路材料性能的影响，以及如何利用热学原理提高道路的耐久性和安全性。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热学在交通工程中的应用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电磁屏蔽技术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针对高速公路等特定场景，研究电磁屏蔽技术以减少电磁干扰对车辆通信和导航系统的影响。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电动汽车无线充电技术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利用电磁感应或磁共振等原理，实现电动汽车的无线充电，提高充电效率和便利性。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电磁感应加热技术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利用电磁感应原理对道路进行加热，以消除冰雪等恶劣天气对道路交通的影响。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电磁学在交通工程中的应用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交通工程中的物理技术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利用激光束测量车辆之间的距离和位置，实现高精度测距和定位。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激光测距技术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通过超声波的反射和传播时间测量车辆的速度和距离，适用于短距离测量。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超声波检测技术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利用红外线测量车辆和道路表面的温度，用于监测交通流和路况。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红外线测温技术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运用物理学中的流体力学理论分析交通流的特性，如车流密度、速度和流量之间的关系。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交通流理论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碰撞动力学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交通噪声分析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研究车辆碰撞过程中的动力学原理，分析碰撞对车辆和乘员的影响，为交通安全设计提供依据。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运用声学原理分析交通噪声的来源和传播，提出降低交通噪声的方法和措施。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https://d.book118.com/288072060023006045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2024-09-25T14:03:49.645</cp:lastPrinted>
  <dcterms:created xsi:type="dcterms:W3CDTF">2024-09-25T06:03:49Z</dcterms:created>
  <dcterms:modified xsi:type="dcterms:W3CDTF">2024-09-25T06:03:51Z</dcterms:modified>
</cp:coreProperties>
</file>