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E8077-C9D4-462C-A633-D4CB15F2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D10A2-988F-47D9-AD2D-DDF09ADC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3ACFD-EB4B-4378-95A6-118207E9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E73E-C809-4B53-A96A-71F2F756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E30C7-2DA0-4009-BEA1-5F799E100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8AEBE-B03A-4CF1-8BDE-D0361D90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B815E-75AB-493F-A73B-B47B8293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569C0-D9CB-47FB-9D97-802E77AF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E156B-7753-4BB9-B8C5-76FE2EF1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FBB1-A506-4051-B419-D4C796CF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06202-CE9F-47FC-9EC0-778215BD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210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解读组织行为学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个体与群体行为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沟通与决策过程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组织文化与变革管理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是研究组织中人的行为与心理规律的一门科学，它运用系统分析的方法，综合运用心理学、社会学、人类学、生理学、生物学、经济学和政治学等知识，研究一定组织中人的心理和行为的规律性，从而提高各级领导者和管理者对人的行为预测和引导能力，以便更有效地实现组织预定的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组织行为学具有跨学科性、系统性、权变性、互动性、应用性等特点。它关注人在组织中的行为，强调人的社会性和心理过程对组织的影响，以及组织结构和文化对人的行为的塑造作用。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研究对象及目的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的研究对象包括个体、群体、组织和领导等层面。在个体层面，主要研究个体的心理特征、行为动机、价值观等因素对组织的影响；在群体层面，主要研究群体动力、群体决策、沟通协作等过程；在组织层面，主要研究组织结构、组织文化、组织变革等议题；在领导层面，主要研究领导风格、领导决策、领导力发展等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的研究目的在于揭示组织中人的行为规律，为管理者提供科学的理论依据和实践指导。通过了解和预测员工的行为，管理者可以更好地制定人力资源政策、激励措施和沟通策略，从而提高员工的工作满意度和绩效水平，促进组织的持续发展和创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20世纪初，以泰勒、法约尔和韦伯等人为代表，提出了科学管理理论、行政管理理论和官僚制理论等古典管理理论。这些理论为组织行为学的形成奠定了基础。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20世纪30年代至50年代，以梅奥、赫茨伯格等人为代表，提出了人际关系学说、需要层次理论等行为科学理论。这些理论开始关注人的社会和心理需求对组织的影响。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随着系统论、信息论、控制论等现代科学方法的广泛应用，组织行为学逐渐形成了多学科交叉的综合性学科体系。在这一阶段，组织行为学开始关注组织变革、跨文化管理、虚拟组织等新兴议题，为现代企业管理提供了更加丰富的理论支持和实践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古典管理理论阶段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行为科学阶段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现代组织行为学阶段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个体与群体行为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个体如何感知和解释环境中的信息，以及如何将行为归因于内部或外部因素。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知觉与归因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7" r="70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学习与记忆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动机与情绪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个体如何通过经验获得新知识、技能和态度，并储存在记忆中以便将来使用。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驱动个体行为的内在力量，以及情绪对行为的影响。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群体如何形成、发展和解散，以及群体成员的角色和地位变化。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46" r="1684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群体形成与发展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群体如何做出决策、解决问题和进行沟通，以及群体决策的优势和局限性。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群体决策与沟通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群体成员之间的吸引力和团结程度，以及群体内冲突的类型和管理方法。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群体凝聚力与冲突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群体动力学原理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团队类型与特点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不同类型团队的特点、优势和适用场景。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团队发展阶段与领导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团队发展的不同阶段以及相应的领导策略和方法。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团队绩效评估与激励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评估团队绩效的方法和标准，以及激励团队成员的策略和技巧。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领导力与影响力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38" r="308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领导力是指在特定情境中，领导者通过影响和激励他人，实现个人或组织目标的能力。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根据不同标准，领导力可分为民主式、自主式、指令式、服务型等类型，每种类型具有不同的特点和适用场景。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领导力概念及类型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领导者的影响力主要来源于职位权力、个人魅力、专业知识、人际关系等方面。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领导者通过有效沟通、建立信任、解决冲突、激励他人等方式运用影响力，以实现组织目标。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影响力来源与运用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影响力运用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领导者素质构成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领导者素质包括个人品质、知识技能、行为能力等多个方面，如诚信正直、战略眼光、团队协作能力等。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领导者素质培养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领导者素质可以通过自我提升、培训学习、实践锻炼等途径进行培养和提高。同时，组织也应为领导者提供良好的发展环境和支持。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领导者素质模型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沟通与决策过程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https://d.book118.com/288072102063006036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2024-09-15T19:32:05.466</cp:lastPrinted>
  <dcterms:created xsi:type="dcterms:W3CDTF">2024-09-15T11:32:05Z</dcterms:created>
  <dcterms:modified xsi:type="dcterms:W3CDTF">2024-09-15T11:32:07Z</dcterms:modified>
</cp:coreProperties>
</file>