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62F9F-EEFD-465D-B932-E7A18C5DF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FDA89-8C21-458A-8A02-DE01C7C3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56858-1C23-40A9-915F-64E0855A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225FC-FDE3-49ED-BD36-1FC2895A9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C923D-4347-4041-8B12-9A3F8110A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B9203-392B-4F67-9FE4-DCC1C1834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57874E-3287-4CC7-A8AC-816AFE83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F1FCA-2625-4A89-9C67-0BC206D70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1C9CA-2F03-44EF-A8C7-01563A097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66FDA-AE4C-4761-AD4A-CE9607327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5387F-9263-48C2-BD67-E43BB1B54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2126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如何预防生病研究报告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定期运动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良好的生活习惯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平衡饮食是预防生病的关键，应确保摄入足够的蛋白质、脂肪、碳水化合物、维生素和矿物质。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身体健康，我们需要摄入各种营养素。蛋白质是构成细胞和组织的基本物质，脂肪有助于维持体温和保护内脏，碳水化合物提供能量，维生素和矿物质则参与各种生理活动。因此，我们需要确保饮食中包含这些营养素的来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平衡饮食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肉类和蔬菜是饮食中重要的营养来源，应适量摄入。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类是优质蛋白质的来源，也含有丰富的铁、锌等矿物质。蔬菜则提供丰富的维生素和膳食纤维。为了保持健康，我们需要摄入适量的肉类和蔬菜，以获得这些营养素。建议每天食用适量的肉类和蔬菜，以保持营养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适量摄入肉类和蔬菜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控制糖分和盐分的摄入有助于预防慢性疾病。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糖分和盐分摄入会增加患糖尿病、高血压等慢性疾病的风险。因此，我们应该控制糖分和盐分的摄入量。建议减少高糖和高盐食品的摄入，如糖果、甜饮料、腌制食品等。同时，烹饪时也应少加盐，以降低盐的摄入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控制糖分和盐分的摄入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定期运动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646" b="1264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适量运动是预防生病的重要手段，每天保持一定的运动量可以增强身体免疫力，提高抵抗力。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持一定的运动量可以帮助加速新陈代谢，促进血液循环，增强心肺功能和肌肉力量，提高身体的免疫力。适量的运动可以包括快走、慢跑、游泳、骑车、健身等有氧运动，以及力量训练、柔韧性训练等无氧运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每天保持一定的运动量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选择适合自己的运动方式可以更好地发挥运动的效果，避免运动损伤。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和身体状况的人适合的运动方式也不同，因此需要根据自己的实际情况选择适合自己的运动方式。例如，年轻人可以选择高强度的有氧运动，老年人可以选择低强度的有氧运动和柔韧性训练。此外，如果有慢性疾病或特殊情况，需要在医生的指导下选择适合自己的运动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选择适合自己的运动方式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坚持长期运动可以持续提高身体的免疫力，有效预防生病。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的效果不是一蹴而就的，需要长期坚持才能发挥出最佳效果。长期坚持运动可以增强心肺功能，提高肌肉力量和柔韧性，改善心理健康，降低患病风险。同时，长期运动还可以帮助控制体重，调节血压、血糖等生理指标，更好地维护身体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坚持长期运动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良好的生活习惯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充足的睡眠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充足的睡眠是维持身体健康的重要因素，有助于增强免疫力和预防疾病。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不足会导致身体机能下降，免疫力减弱，增加患病风险。研究显示，长期睡眠不足与多种疾病的发生有关，包括心血管疾病、糖尿病、抑郁症等。因此，建议成年人每晚保持7-8小时的睡眠时间，并尽量维持固定的作息时间，有助于调节身体节律，提高免疫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吸烟和过量饮酒是危害身体健康的主要因素，应尽量减少或避免。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会增加多种疾病的风险，包括肺癌、肝病、心血管疾病等。吸烟还会影响免疫系统功能，降低身体对疾病的抵抗力。因此，为了预防疾病，建议戒烟并限制酒精摄入量。对于饮酒，男性每天应不超过两杯，女性每天应不超过一杯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减少吸烟和饮酒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https://d.book118.com/288072126137006037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2024-09-18T00:35:52.794</cp:lastPrinted>
  <dcterms:created xsi:type="dcterms:W3CDTF">2024-09-17T16:35:52Z</dcterms:created>
  <dcterms:modified xsi:type="dcterms:W3CDTF">2024-09-17T16:35:54Z</dcterms:modified>
</cp:coreProperties>
</file>