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636DA-3624-4AC5-8AAB-9D360798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8D0B8-FF74-4F11-AF04-D9FC41F4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E0B9D-679D-439A-B465-FAC76A6F2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54DDB-0F8D-4907-8C32-AB8985622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BE942-383F-4102-96D0-6234A508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DBE24-7337-4CF4-84A3-0611C9C03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EF9C3-75CF-42F5-AA9C-3FA95F463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EB65C-702A-4BA3-A51B-8E5493A7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EDC78-18C9-4A9C-B0DE-654C9CB05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A999F-B011-4C31-BFAD-94AEF553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6908-8BD2-44B9-B207-84928EA9F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4036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出版行业复工安全培训课件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出版行业特点及复工安全挑战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场所安全与卫生防护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生产设备操作规范与保养维护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员工心理健康关怀与辅导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消防安全知识普及与演练活动组织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159" b="101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疫情防控形势向好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随着国内疫情防控形势逐渐向好，各行各业开始有序复工复产，出版行业也不例外。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响应政府号召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政府鼓励企业尽快复工复产，恢复正常生产生活秩序，出版行业积极响应政府号召，做好复工准备工作。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保障行业稳定发展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出版行业是文化产业的重要组成部分，复工复产对于保障行业稳定发展、满足人民群众精神文化需求具有重要意义。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出版企业在复工复产过程中需要确保各项工作的正常进行，包括编辑、印刷、发行等环节，任何一个环节出现问题都可能影响企业的正常运营。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复工安全培训的首要目的是保障员工的生命安全，确保员工在复工复产过程中能够遵守各项安全规定，避免发生意外事故。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出版行业的健康发展需要各个企业的共同努力，通过加强复工安全培训，提高行业整体的安全意识和应对能力，有助于促进行业的健康发展。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通过复工安全培训，使员工充分认识到复工安全的重要性，增强安全意识，自觉遵守各项安全规定。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培训过程中应教授员工基本的防护技能，如正确佩戴口罩、勤洗手、保持社交距离等，以降低感染风险。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掌握基本防护技能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员工应熟悉应急处理流程，了解在发生突发情况时如何采取正确的应对措施，以保障自身和他人的安全。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熟悉应急处理流程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企业应确保复工安全培训的效果，通过考核、实践等方式检验员工的学习成果，确保员工能够真正掌握相关知识和技能。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确保培训效果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出版行业特点及复工安全挑战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出版业作为文化创意产业的重要组成部分，具有创新性强、附加值高等特点。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随着数字化、网络化技术的不断发展，出版业逐渐呈现出多元化发展趋势，如电子书、有声读物等新型出版物的涌现。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出版业涉及编辑、印刷、发行等多个环节，产业链较长，需要各环节紧密协作。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出版行业特点分析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出版企业复工后，员工聚集在一起工作，存在疫情传播的风险。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人员聚集风险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物流运输难题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出版物需要通过物流运输到各地销售，疫情期间物流运输受到一定限制，影响出版物的正常发行。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疫情期间，读者需求发生变化，对出版物的内容和形式提出新的要求。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复工面临的安全挑战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26" r="117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制定严格的防疫措施，如佩戴口罩、定期消毒等，确保员工健康安全。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积极开拓线上销售渠道，如电子书、网络书店等，减少对传统物流运输的依赖。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针对市场需求变化，及时调整出版策略，推出符合读者需求的优质出版物。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加强与上下游企业的沟通与协作，确保供应链畅通无阻。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加强防疫措施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创新发行方式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调整出版策略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场所安全与卫生防护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明确每日、每周、每月的清洁频次，涵盖办公室、会议室、卫生间等公共区域。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清洁频次与范围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推荐使用含氯消毒剂、75%酒精等，掌握正确配置和使用方法。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消毒方法与用品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遵循先清洁后消毒的原则，确保场所卫生达标。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场所清洁与消毒操作规范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强调勤洗手的重要性，提供洗手液或免洗手消毒液，并放置在显眼位置。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鼓励员工佩戴口罩，特别是在人员密集或通风不良的场所。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要求员工将个人物品摆放整齐，避免交叉污染。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个人物品管理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废弃物品消毒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对于废弃的办公用品、印刷品等，需经过消毒处理后再进行回收或处理。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环保倡导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积极推广环保理念，鼓励员工减少一次性用品的使用，降低资源消耗。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普及垃圾分类知识，设置分类垃圾桶，确保各类垃圾得到妥善处理。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废弃物处理及环保要求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生产设备操作规范与保养维护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https://d.book118.com/288074036020006033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2024-09-10T23:00:23.455</cp:lastPrinted>
  <dcterms:created xsi:type="dcterms:W3CDTF">2024-09-10T15:00:23Z</dcterms:created>
  <dcterms:modified xsi:type="dcterms:W3CDTF">2024-09-10T15:00:25Z</dcterms:modified>
</cp:coreProperties>
</file>