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5" r:id="rId2"/>
  </p:sldMasterIdLst>
  <p:notesMasterIdLst>
    <p:notesMasterId r:id="rId3"/>
  </p:notesMasterIdLst>
  <p:sldIdLst>
    <p:sldId id="259" r:id="rId4"/>
    <p:sldId id="262" r:id="rId5"/>
    <p:sldId id="264" r:id="rId6"/>
  </p:sldIdLst>
  <p:sldSz cx="9144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DDA0D-4A6B-438D-92EC-4F3E3D7A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2C460-2400-487B-97CF-5A5822E0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7177F-F745-40B3-80D1-A7689C02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14E9B-63A9-4722-AF30-395C0462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25D44-9996-4C47-B62A-D937A969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28A94-5980-4C12-AF85-747516FA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252C95-36C1-43D0-8E47-F87D5307D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AA3CE-C888-413C-A8E6-E2ACF6318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23C5F-7CBA-4F9E-BD89-4F98197ED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83B0B-6BAA-4CA0-BB25-81F3544D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6376A-D853-4B1D-8995-FA4177B83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2568" y="0"/>
            <a:ext cx="9141431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6239" y="1303986"/>
            <a:ext cx="1151866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628649" y="1761444"/>
            <a:ext cx="459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628649" y="4799265"/>
            <a:ext cx="1215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 sz="900"/>
              <a:t>署名占位符</a:t>
            </a:r>
            <a:endParaRPr lang="zh-CN" altLang="en-US" sz="900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572000" y="1818936"/>
            <a:ext cx="4134678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 sz="5400"/>
              <a:t>标题</a:t>
            </a:r>
            <a:endParaRPr lang="zh-CN" altLang="en-US" sz="5400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26850" y="3148536"/>
            <a:ext cx="485775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626850" y="547607"/>
            <a:ext cx="485775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 sz="6000"/>
              <a:t>节编号</a:t>
            </a:r>
            <a:endParaRPr lang="zh-CN" altLang="en-US" sz="60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519112" y="1271588"/>
            <a:ext cx="3886200" cy="4906012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734900" y="1271588"/>
            <a:ext cx="3886200" cy="4906012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519112" y="1282095"/>
            <a:ext cx="3868340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519112" y="1787769"/>
            <a:ext cx="3868340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 sz="1650"/>
              <a:t>单击此处编辑母版文本样式</a:t>
            </a:r>
            <a:endParaRPr lang="zh-CN" altLang="en-US" sz="165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4733709" y="1282095"/>
            <a:ext cx="3887391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4733709" y="1787769"/>
            <a:ext cx="3887391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 sz="1650"/>
              <a:t>单击此处编辑母版文本样式</a:t>
            </a:r>
            <a:endParaRPr lang="zh-CN" altLang="en-US" sz="165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519112" y="360000"/>
            <a:ext cx="8101987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519112" y="1296000"/>
            <a:ext cx="8105775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2568" y="0"/>
            <a:ext cx="9141431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628650" y="4799265"/>
            <a:ext cx="1215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 sz="900"/>
              <a:t>署名占位符</a:t>
            </a:r>
            <a:endParaRPr lang="zh-CN" altLang="en-US" sz="900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6239" y="1303986"/>
            <a:ext cx="1151866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628650" y="1760400"/>
            <a:ext cx="459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31" y="0"/>
            <a:ext cx="4477672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21100" y="360000"/>
            <a:ext cx="81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19112" y="1271588"/>
            <a:ext cx="8105775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519112" y="6356350"/>
            <a:ext cx="2166937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6356350"/>
            <a:ext cx="21631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5020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体育产业崛起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476463" y="3032522"/>
            <a:ext cx="8191072" cy="2786341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049947" y="3310492"/>
            <a:ext cx="888293" cy="27432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9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049946" y="3757920"/>
            <a:ext cx="1973828" cy="675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18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3818883" y="3310492"/>
            <a:ext cx="888293" cy="27432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9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3818883" y="3757920"/>
            <a:ext cx="1973700" cy="675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体育产业概述</a:t>
            </a:r>
            <a:endParaRPr lang="zh-CN" altLang="en-US" sz="18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6394602" y="3310492"/>
            <a:ext cx="888293" cy="27432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9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6394601" y="3757920"/>
            <a:ext cx="1973700" cy="675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体育产业市场分析</a:t>
            </a:r>
            <a:endParaRPr lang="zh-CN" altLang="en-US" sz="18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049947" y="4519315"/>
            <a:ext cx="888293" cy="27432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9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049946" y="4966743"/>
            <a:ext cx="1973828" cy="675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体育产业商业模式</a:t>
            </a:r>
            <a:endParaRPr lang="zh-CN" altLang="en-US" sz="18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3818883" y="4519315"/>
            <a:ext cx="888293" cy="27432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9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3818883" y="4966743"/>
            <a:ext cx="1973700" cy="675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体育产业投资与融资</a:t>
            </a:r>
            <a:endParaRPr lang="zh-CN" altLang="en-US" sz="18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6394602" y="4519315"/>
            <a:ext cx="888293" cy="27432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9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9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6394601" y="4966743"/>
            <a:ext cx="1973700" cy="675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体育产业发展策略</a:t>
            </a:r>
            <a:endParaRPr lang="zh-CN" altLang="en-US" sz="18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3351417" y="3352920"/>
            <a:ext cx="0" cy="81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5980534" y="3352920"/>
            <a:ext cx="0" cy="81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3345613" y="4669058"/>
            <a:ext cx="0" cy="81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5974729" y="4669058"/>
            <a:ext cx="0" cy="81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https://d.book118.com/288075020074006027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体育产业崛起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2024-09-05T11:53:20.925</cp:lastPrinted>
  <dcterms:created xsi:type="dcterms:W3CDTF">2024-09-05T03:53:20Z</dcterms:created>
  <dcterms:modified xsi:type="dcterms:W3CDTF">2024-09-05T03:53:23Z</dcterms:modified>
</cp:coreProperties>
</file>