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7F9E0-F794-42A1-B952-36A18D7D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BCBCF-4823-485C-827E-405F6857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7ADD4-58C8-490D-8FD5-C7268F99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F83CF-D29E-4B49-B26F-63A650E1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302A4-9993-4F74-8E5C-333481CB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5628DF-B5CB-4ECD-AD5E-C05270B2E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A5D1C-3605-4307-9F26-833B41633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12DEB-3642-48A9-A811-C86D84F8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D8575-F57E-4E9D-A75A-9F10BF81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FA704-42DA-446D-BB16-349F2E2B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DE8D5-E5F0-4160-B117-01B11451F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6067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安全培训素材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安全意识培训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安全意识强的员工更能遵守安全规定，减少事故的发生。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减少事故发生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保障家庭幸福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安全意识强的员工更能专注于工作，提高工作效率。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安全意识强的员工更能保护自己和家人的安全。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定期安全培训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定期组织安全培训，提高员工的安全意识。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安全考核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定期进行安全考核，确保员工掌握安全知识。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通过安全宣传，提高员工对安全的重视程度。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某公司组织员工参加安全知识竞赛，提高员工的安全意识。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某公司在厂区设置安全宣传栏，宣传安全知识，提高员工的安全意识。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某公司定期组织员工参加安全培训，提高员工的安全意识。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安全意识培训案例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明确安全的定义，阐述安全与危险的关系，以及安全在生产和生活的重要性。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458" r="23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安全定义与概念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介绍国家及地方的安全生产法律法规，包括相关责任、义务和处罚等。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安全法律法规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倡导安全第一、预防为主的安全文化，提高员工的安全意识。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教授员工如何识别工作场所和生活中的危险源，包括物理、化学、生物等方面的危险因素。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对已识别的危险源进行风险评估，确定危险源的等级和危害程度。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根据风险评估结果，制定相应的风险控制措施，如工程技术措施、管理措施和个体防护措施等。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危险源识别与控制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制定针对不同危险源的应急预案，包括应急组织、通讯联络、现场处置等方面。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自救互救技能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教授员工基本的自救互救技能，如心肺复苏、止血包扎、骨折固定等，以便在紧急情况下能够正确施救。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542" b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应急处理与自救互救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https://d.book118.com/288076067044006031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2024-09-08T05:06:23.849</cp:lastPrinted>
  <dcterms:created xsi:type="dcterms:W3CDTF">2024-09-07T21:06:23Z</dcterms:created>
  <dcterms:modified xsi:type="dcterms:W3CDTF">2024-09-07T21:06:26Z</dcterms:modified>
</cp:coreProperties>
</file>