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0A85A-B28A-4966-AF69-D2ED701F5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D61460-BC7C-4D71-8378-9E299942B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F3BEB-B07E-4D35-AECD-FF86CBF2A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CEB0A8-0A01-4AEC-87CC-0207F16C3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FCEFF1-C080-4EE1-899B-670BC24BE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1C449D-8388-4F7A-A5B0-2EDE33FC9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928067-5EF7-4368-BAD1-42B353D4C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476B16-25C9-4C94-B6A7-A79915061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55204A-E4FD-439C-BBAF-E71834AB4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7786B-3113-4A3C-94B1-DB808B8E4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2D593-5A76-42AB-AD69-D2D98B88A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7701300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妇产科护士的心得体会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妇产科护士角色认知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日常工作体验与感悟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特殊情况下应对策略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个人成长与职业规划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对未来妇产科护理工作展望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妇产科护士角色认知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照顾母婴健康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妇产科护士的首要职责是确保母婴的健康与安全，提供全面的护理服务。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协助医生工作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在医生的指导下，协助完成各类妇产科手术和诊疗操作。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健康教育与咨询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向孕妇和家属提供有关妊娠、分娩、产后恢复等方面的健康教育和咨询。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妇产科护士职责与定位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掌握妇产科护理的基本技能，如产前检查、胎心监测、分娩护理等。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知识储备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应急处理能力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具备丰富的妇产科医学知识，了解妊娠、分娩、产后恢复等过程中的生理和病理变化。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能够迅速应对产科紧急情况，如难产、产后出血等，保障母婴安全。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专业技能与知识要求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尊重生命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保护隐私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善于沟通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持续学习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职业道德与素养培养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5587" r="155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0432" r="2043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963" r="1596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妇产科护士应尊重每一位孕妇和新生儿的生命权，以高度的责任心和使命感履行职责。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严格遵守医疗保密原则，保护孕妇和患者的个人隐私。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具备良好的沟通技巧，与孕妇、家属及医疗团队保持有效沟通，提高护理质量。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不断更新专业知识，提高护理技能，以适应妇产科医学的不断发展。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日常工作体验与感悟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作为妇产科护士，首要职责是热情接待每一位患者，让她们在陌生的医疗环境中感受到温暖和关怀。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热情接待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在接待患者时，需要对她们进行初步的评估，包括了解她们的症状、病史、家族史等，以便为后续的诊断和治疗提供重要依据。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初步评估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708" r="12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通过与患者的初步交流，建立起良好的信任关系，让她们愿意敞开心扉，分享更多的信息和感受。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接待患者及初步评估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执行医嘱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准确执行医生的医嘱，包括药物治疗、物理治疗等，同时密切观察患者的反应和病情变化。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协助检查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在医生的指导下，协助患者进行各种检查，如妇科检查、B超、胎心监护等，确保检查过程的顺利进行。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在医生与患者之间起到沟通协调的桥梁作用，及时传递医生的治疗建议和患者的需求及感受。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5000" r="25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协助医生进行诊疗操作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567" b="356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患者心理关怀与支持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针对患者在治疗过程中可能出现的焦虑、恐惧等心理问题，进行及时的心理疏导和安慰。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向患者提供相关的健康教育和指导，帮助她们了解疾病知识、治疗方法及注意事项等。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家属沟通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与患者家属保持密切沟通，让他们了解患者的病情和治疗进展，共同为患者提供心理支持和生活照顾。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特殊情况下应对策略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在紧急情况下，护士需要保持冷静，迅速评估情况，并采取适当的行动。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保持冷静和专注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" r="25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立即启动应急计划，通知医生和其他医疗团队成员，确保患者得到及时救治。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迅速响应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与患者及其家属保持沟通，解释正在发生的情况和正在采取的措施，以减轻他们的焦虑。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应对突发事件和紧急情况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与医生密切合作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与医生保持密切沟通，及时反馈患者的病情变化，共同制定和调整治疗方案。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提供个性化护理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针对患者的具体情况，提供个性化的护理措施，如心理支持、疼痛管理等。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深入了解病情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对于复杂病例，护士需要仔细研究患者的病史、诊断和治疗计划，以便更好地了解患者的病情。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处理复杂病例挑战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https://d.book118.com/288077013007006031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2024-09-07T18:23:07.688</cp:lastPrinted>
  <dcterms:created xsi:type="dcterms:W3CDTF">2024-09-07T10:23:07Z</dcterms:created>
  <dcterms:modified xsi:type="dcterms:W3CDTF">2024-09-07T10:23:09Z</dcterms:modified>
</cp:coreProperties>
</file>