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06358-40B9-4845-865E-99B0AAB05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120ED-011E-43F4-BD18-1EC92DE98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F042D-8437-4B34-8E90-FB846EE35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CE5821-3F86-4E88-87C1-3A4562DB8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F86C34-D8A9-4A9A-8512-EDF5C6508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B866DE-8494-41AA-AFBD-1C570FBEF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6AF6EB-8B0F-4522-9260-401C9D8EF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E73C21-BD81-4F34-8B3A-3EF876837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83AD8-DB5A-4118-B25C-1A82463FE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9F58C-34A4-41D0-957D-1A0AB8B09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C858E-1B6C-4DEF-9594-D6DD458BE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77017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西方资本主义政治制度分析\n## 1.资本主义政治制度的起源与发展\n### 1.1资本主义政治制度的起源背景\n### 1.2资本主义政治制度的发展历程\n### 1.3资本主义政治制度的现状与挑战\n## 2.西方资本主义国家的政治制度特点\n### 2.1选举制度与政党政治\n### 2.2法治原则与权力制衡\n### 2.3公民参与与政治社会化\n## 3.西方资本主义国家的政治体制比较\n### 3.1美国的政治体制特点\n### 3.2英国的政治体制特点\n### 3.3德国的政治体制特点\n## 4.西方资本主义政治制度的影响与评价\n### 4.1对经济发展的影响\n### 4.2对社会稳定的影响\n### 4.3对国际政治的影响\n## 5.西方资本主义政治制度的未来发展趋势\n### 5.1政治制度的改革与创新\n### 5.2政治制度的民主化与公民参与\n### 5.3政治制度的国际合作与竞争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6600"/>
              <a:t>西方资本主义政治制度分析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资本主义政治制度的起源与发展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6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6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6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手工业生产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机器生产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封建经济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资本主义经济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的过渡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商业资本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工业资本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的演变</a:t>
                </a:r>
                <a:endParaRPr/>
              </a:p>
            </p:txBody>
          </p:sp>
          <p:sp>
            <p:nvSpPr>
              <p:cNvPr id="1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资本主义生产方式的产生</a:t>
                </a:r>
                <a:endParaRPr/>
              </a:p>
            </p:txBody>
          </p:sp>
        </p:grpSp>
        <p:grpSp>
          <p:nvGrpSpPr>
            <p:cNvPr id="16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资产阶级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的形成与壮大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资产阶级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封建地主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的斗争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资产阶级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政治权力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的追求</a:t>
                </a:r>
                <a:endParaRPr/>
              </a:p>
            </p:txBody>
          </p:sp>
          <p:sp>
            <p:nvSpPr>
              <p:cNvPr id="17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资产阶级的崛起</a:t>
                </a:r>
                <a:endParaRPr/>
              </a:p>
            </p:txBody>
          </p:sp>
          <p:sp>
            <p:nvSpPr>
              <p:cNvPr id="17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7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启蒙运动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的兴起与发展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自由、平等、博爱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等思想的传播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民主、共和、宪政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等观念的形成</a:t>
                </a:r>
                <a:endParaRPr/>
              </a:p>
            </p:txBody>
          </p:sp>
          <p:sp>
            <p:nvSpPr>
              <p:cNvPr id="17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思想启蒙运动的影响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资本主义政治制度的起源背景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英国的政治制度变革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君主立宪制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的建立与发展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议会制度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的形成与完善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两党制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的确立与演变</a:t>
                </a:r>
                <a:endParaRPr/>
              </a:p>
            </p:txBody>
          </p:sp>
          <p:sp>
            <p:nvSpPr>
              <p:cNvPr id="18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美国的政治制度发展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联邦制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的创立与实践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三权分立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的原则与实施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民主选举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的制度与运作</a:t>
                </a:r>
                <a:endParaRPr/>
              </a:p>
            </p:txBody>
          </p:sp>
          <p:sp>
            <p:nvSpPr>
              <p:cNvPr id="18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法国的政治制度变革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大革命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的爆发与影响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共和制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的建立与巩固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政治多元化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的趋势与挑战</a:t>
                </a:r>
                <a:endParaRPr/>
              </a:p>
            </p:txBody>
          </p:sp>
          <p:sp>
            <p:nvSpPr>
              <p:cNvPr id="19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资本主义政治制度的发展历程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资本主义政治制度的现状与挑战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9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政治制度的多样性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共和制度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的并存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议会制度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总统制度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的互补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联邦制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中央集权制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的互动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政治制度的挑战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政治极化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民粹主义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的兴起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政治腐败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权力滥用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民主赤字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公民参与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的不足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政治制度的改革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政治制度的创新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民主教育的普及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公民素质的提高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国际合作的加强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多边主义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的坚持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西方资本主义国家的政治制度特点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选举制度的特点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普遍选举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平等选举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直接选举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间接选举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选举公正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的保障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政党政治的特点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政党竞争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政党合作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政党纪律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政党自由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政党资金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政党透明度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的监管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选举制度与政党政治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法治原则与权力制衡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法治原则的体现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宪法至上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法律面前人人平等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司法独立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司法公正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法律解释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法律适用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的规范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权力制衡的实现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三权分立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权力制衡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行政监督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立法监督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舆论监督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公民监督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的作用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公民参与的形式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政治表达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政治结社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的多样性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新媒体影响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的趋势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政治社会化的过程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的传递与塑造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的引导与规范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政治文化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的传承与创新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公民参与与政治社会化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西方资本主义国家的政治体制比较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美国的政治体制特点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联邦制的国家结构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联邦政府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州政府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的分权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州权主义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联邦主义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地方政府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中央政府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的关系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民主制度的实践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总统选举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议会选举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的运作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两党制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政治多样性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的体现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民主参与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民主赤字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的问题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https://d.book118.com/288077017003006042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西方资本主义政治制度分析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2024-09-20T23:01:34.224</cp:lastPrinted>
  <dcterms:created xsi:type="dcterms:W3CDTF">2024-09-20T15:01:34Z</dcterms:created>
  <dcterms:modified xsi:type="dcterms:W3CDTF">2024-09-20T15:01:36Z</dcterms:modified>
</cp:coreProperties>
</file>