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235D6-6C8A-47A8-B5CA-E7BAC3EEB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F2077-6EE8-4E86-9DBF-C096C5587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DE2C7-00E2-457B-938E-63D11F86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8512C-B5F7-4112-BAB4-14E519B82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8503A-2E33-44E3-BE3C-0CCD4E6CB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0A8CB1-2BA4-4557-BFE9-FE34271CE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A5C545-ABC6-4C20-BAE5-B6C28A99E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3B2A0-4152-4A8D-813B-49BFD6A46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6B62A-BF07-4B6F-BFF3-B927715F2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4E73A-C97D-45DE-9C0E-A79233FB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3D4C4-5CDD-4BAF-987E-4AD331AD5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7141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预防灾害 珍惜生命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自然灾害预防与应对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人为灾害预防与应对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灾害应对中的生命安全保护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珍惜生命，从预防灾害开始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99" b="202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灾害是指由于自然或人为因素引发的，对人类生命财产、环境造成危害和破坏的事件。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灾害可分为自然灾害和人为灾害两大类。自然灾害包括地震、洪水、台风、干旱等；人为灾害包括火灾、交通事故、工业事故等。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灾害的危害与影响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469" r="1846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灾害常常导致大量的人员伤亡，给家庭和社会带来巨大的悲痛和损失。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灾害可能导致房屋、道路、桥梁、农田等基础设施严重受损，造成巨大的经济损失。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灾害可能对生态环境造成长期的破坏，如水土流失、土地沙化、水源污染等。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灾害可能引发社会恐慌、影响社会稳定，同时增加社会治理的难度和成本。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加强灾害监测预警、应急救援、灾后恢复等体系建设，提高抗灾能力。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建立健全防灾减灾体系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通过宣传教育、演练等形式，提高公众对灾害的认识和应对能力。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提高公众防灾意识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借鉴国际先进经验和技术，共同应对全球性灾害挑战。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加强国际合作与交流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加强灾害防治领域的技术研发和应用，提高灾害防治的科学性和有效性。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科技创新支撑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灾害的预防与应对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自然灾害预防与应对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了解地震预警系统、掌握应急避难所信息、定期进行家庭地震应急演练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了解地震预警系统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掌握应急避难所信息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定期进行家庭地震应急演练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了解当地地震预警系统的覆盖范围和预警时间，以便在地震发生前得到预警，为逃生和避难争取时间。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了解附近的应急避难所位置和路线，以便在地震发生后能够快速到达避难所，保障生命安全。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定期进行家庭地震应急演练，提高家庭成员在地震发生时的应对能力，掌握正确的逃生和避难方法。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地震预防与应对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洪水预防与应对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加固河堤和防洪设施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定期检查和加固河堤、水库和其他防洪设施，确保其能够承受洪水的冲击。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关注天气预报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密切关注天气预报，特别是暴雨、洪水等气象信息，以便提前做好应对准备。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关注天气预报、加固河堤和防洪设施、制定洪水应急预案、及时转移危险区域居民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制定洪水应急预案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制定详细的洪水应急预案，明确各部门和人员的职责，以便在洪水发生时能够迅速响应。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及时转移危险区域居民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在洪水发生前，及时通知和转移处于危险区域的居民，确保他们的生命安全。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关注台风预警信息、加固门窗和室外设施、减少外出活动、准备应急物资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密切关注台风预警信息，了解台风的路径、强度和可能的影响范围，以便提前做好应对准备。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在台风来临前，加固门窗、室外设施和广告牌等易受风影响的物体，以防止其被风吹落或吹倒。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在台风来临时，尽量减少外出活动，避免在户外逗留，以免遭受台风带来的强风和暴雨的威胁。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提前准备好必要的应急物资，如食品、水、药品、照明设备等，以便在台风造成断水、断电等情况下能够维持基本生活需求。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关注台风预警信息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减少外出活动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准备应急物资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加固门窗和室外设施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台风预防与应对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节约用水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在日常生活中，养成节约用水的习惯，减少不必要的浪费，提高水资源的利用效率。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节约用水、发展节水农业、合理利用水资源、寻求国际援助和支持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发展节水农业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推广节水灌溉技术，发展节水农业，提高农业用水效率，缓解水资源短缺的压力。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寻求国际援助和支持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在国际上积极寻求援助和支持，加强与国际组织和水资源管理机构的合作与交流，共同应对全球水资源危机。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合理利用水资源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合理规划水资源利用，优先保障居民生活用水和重要工业生产用水，同时兼顾其他用水需求。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干旱预防与应对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人为灾害预防与应对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https://d.book118.com/288077141033006035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2024-09-13T23:19:56.087</cp:lastPrinted>
  <dcterms:created xsi:type="dcterms:W3CDTF">2024-09-13T15:19:56Z</dcterms:created>
  <dcterms:modified xsi:type="dcterms:W3CDTF">2024-09-13T15:19:58Z</dcterms:modified>
</cp:coreProperties>
</file>