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0E493F-FAD8-4DE5-B9B2-E20D0C93A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191530-4BE2-4C6F-8C20-B4318F31D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161263-3B8D-427A-B2A7-FD8174EDBB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F7610F-A031-47BD-9EB4-8819FBBC4F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B03363-18E2-415A-8760-733482DFB4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600C08-2027-4442-B01E-2375027AB6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E7CC8A-1C5A-47A6-8D6A-15429E9395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A9E8E2-06B7-42C6-80DE-E4B058E3FC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44181F-BC68-46A2-8375-15BAAE5253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9855FB-B92B-48D6-B36F-200DECA9E0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C8B280-6BE1-4FE0-95E5-B4B8B3A1EF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10006102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阿房宫赋复习课件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阿房宫赋的创作背景</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阿房宫赋的主要内容</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阿房宫赋的艺术特色</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阿房宫赋的影响与评价</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阿房宫赋的复习要点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阿房宫赋的创作背景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时代背景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秦朝统一六国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秦始皇统一中国后，大兴土木，修建了众多大型建筑，阿房宫是其中之一。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秦朝的暴政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秦朝的统治严厉，赋税劳役沉重，导致民不聊生，社会矛盾激化。阿房宫的修建也加剧了民众的不满情绪。</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秦朝的文化政策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秦始皇焚书坑儒，推行法家思想，对文化采取了极端的压制政策，这也影响了当时的文学创作。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杜牧是唐代著名的文学家，才华横溢，抱负远大。他关心国家大事，对政治有着深刻的见解。</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杜牧生活在晚唐时期，国家衰落，社会动荡不安。他深感国家前途堪忧，百姓生活困苦，这种情怀也反映在他的文学创作中。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个人背景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杜牧的忧国忧民情怀</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杜牧的才华与抱负</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赋是古代中国的一种文学体裁，起源于战国时期，盛行于汉代。阿房宫赋是唐代赋的代表作之一，继承了汉赋的传统，又有所创新。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赋的发展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唐代是中国文学史上重要的一个时期，各种文学体裁都取得了巨大的成就。阿房宫赋的创作也受到了唐代文学氛围的影响。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唐代的文学氛围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阿房宫赋的主要内容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描绘阿房宫的壮丽景象和奢华程度，展现秦朝的雄伟与富丽堂皇。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阿房宫被誉为“天下第一宫”，其建筑规模宏大，布局严谨，壮丽非凡。文中通过丰富的想象和细腻的描写，展现了阿房宫的壮丽景象，如“五步一楼，十步一阁；廊腰缦回，檐牙高啄；各抱地势，钩心斗角。”这些描绘生动地展现了阿房宫的奢华程度和秦朝的繁荣昌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描述阿房宫的壮丽与奢华</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揭示秦朝统治下的暴政和骄奢淫逸，批判秦始皇的残暴和奢侈。</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阿房宫的建设耗费了大量人力、物力和财力，给百姓带来了沉重的负担。同时，秦朝的暴政也使得百姓生活在水深火热之中。文中通过“奈何取之尽锱铢，用之如泥沙”、“戍卒叫，函谷举，楚人一炬，可怜焦土”等描写，揭示了秦朝统治下的暴政和骄奢淫逸，批判了秦始皇的残暴和奢侈。</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揭示秦朝的暴政与骄奢淫逸</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表达作者对历史变迁的感慨和对人性的思考，强调历史教训的重要性。</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阿房宫的毁灭是历史的必然，也是历史的教训。作者通过对阿房宫的描绘和秦朝的暴政揭示了历史的变迁和人性的弱点。文中通过“秦人不暇自哀，而后人哀之；后人哀之而不鉴之，亦使后人而复哀后人也”等描写，表达了作者对历史变迁的感慨和对人性的思考，强调了历史教训的重要性。</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表达对历史变迁的感慨与思考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阿房宫赋的艺术特色</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https://d.book118.com/288100061023006036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2024-09-15T08:20:18.262</cp:lastPrinted>
  <dcterms:created xsi:type="dcterms:W3CDTF">2024-09-15T00:20:18Z</dcterms:created>
  <dcterms:modified xsi:type="dcterms:W3CDTF">2024-09-15T00:20:20Z</dcterms:modified>
</cp:coreProperties>
</file>