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ED2C8DC-E9C5-4C39-95BB-BBFCA26D627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7634F-86AD-4CEF-8315-97CDB6A4E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C0C7F-6C36-4BC7-B8B6-13241AF6C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75B84-022A-4E5E-A737-A908FC2FB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28D86-CA50-4086-AE0F-71DE94F7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09853-D7A8-422D-8D29-E3E44E986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88B43-94C2-46EE-91F4-5A5C711C6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672F4E-0EEA-42AD-A953-48C0C62E7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2AB51-4CD2-4FFC-B0FD-390A04197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CEE98-89C3-4449-82DF-564A49358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251DA-D157-4E49-9465-1F05E272F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24094-02FC-428C-8FD1-8D65A285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0E4CDAE-4102-4BC7-95D5-DA36CDC7FB2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E910B00-3A31-468A-BB87-6031C265BF2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0077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人事行政年度总结及展望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064040" y="323784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77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人事行政年度总结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年人事行政工作展望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人事行政部门优化建议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人事行政风险防控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人事行政创新应用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人事行政年度总结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81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人事行政年度总结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86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公司成立于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2005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年，总部位于纽约，是一家全球性的跨国公司。拥有员工近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10000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人，业务覆盖亚洲、欧洲和美洲。人事行政部门包括招聘、薪酬、员工关系和绩效管理等多个子部门。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90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人事行政年度工作概述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招聘岗位与福利政策优化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招聘与员工福利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绩效评定体系建立和员工培训计划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绩效考核与培训发展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薪酬福利构建和劳资纠纷处理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薪酬管理与劳动关系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员工手册更新和流程优化措施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人事政策与流程优化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2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01" name="圆角矩形 3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人事行政年度数据分析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今年公司的招聘效率与质量有了显著提升，员工满意度调查结果也达到历史新高。同时，针对员工的培训发展投入有所增加，回报率也逐步提升。薪酬福利支出占比总体保持稳定。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08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人事行政年度亮点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新员工培训计划和入职流程优化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新员工入职体验优化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KPI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的绩效考核方案创新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绩效考核方案创新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新晋领导培养计划推进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人才培养计划实施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灵活工作模式尝试推广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弹性工作制度推广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19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通过本年度的人事行政总结，我们看到了团队的成长和发展，同时也发现了一些改进的空间。展望未来，我们将继续努力，不断优化流程，提升员工满意度，为公司的可持续发展贡献力量。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23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年人事行政工作展望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28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招聘与员工福利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开发新的招聘渠道，提高招聘效率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招聘渠道拓展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优化员工福利方案，提高员工满意度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员工福利优化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41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绩效考核与培训发展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更新并优化绩效考核标准，激励员工表现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绩效考核标准更新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制定个性化培训计划，提升员工技能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培训发展计划制定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52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劳动关系风险防控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加强劳动关系管理，预防风险事件发生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维护员工与企业的和谐关系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薪酬管理与劳动关系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薪酬调研与调整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进行薪酬调研，合理调整员工薪资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确保薪酬公平合理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2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67" name="圆角矩形 3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人事政策与流程优化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通过清理和修订人事政策，优化流程自动化推进，提高工作效率。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solidFill>
            <a:srgbClr val="729FCF"/>
          </a:solid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74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流程自动化推进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推动人事流程自动化，提高工作效率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降低人力成本，提升服务质量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制定针对不同岗位的培训计划，提升员工综合素质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激发员工学习和发展的动力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薪酬福利改革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根据市场薪酬水平进行调整，吸引和留住人才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优化薪酬福利结构，提高员工满意度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人事政策与流程优化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人事政策清理与修订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对现有人事政策进行梳理和修订，使之更符合公司发展需求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确保人事政策的实施与执行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89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人事行政部门优化建议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94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重点任务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岗位职责明确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奖惩机制建立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07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晋升通道规划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职位晋升条件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晋升评定标准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晋升时间安排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人才培养与晋升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培训计划跟进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培训内容更新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员工需求反馈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图片 2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22" name="圆角矩形 3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沟通与协作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在人事行政部门内部，部门间沟通的加强非常重要。团队协作的培训能够有效提高工作效率和团队凝聚力。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8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29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知识管理与信息共享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知识整理与分享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知识库建设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便捷获取信息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信息共享平台搭建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9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40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4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人事行政风险防控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https://d.book118.com/288100077047006045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汉仪君黑-45简</vt:lpstr>
      <vt:lpstr>DejaVu Sans</vt:lpstr>
      <vt:lpstr>Office Theme</vt:lpstr>
      <vt:lpstr>人事行政年度总结及展望</vt:lpstr>
      <vt:lpstr>目录</vt:lpstr>
      <vt:lpstr>第1章 人事行政年度总结</vt:lpstr>
      <vt:lpstr>公司背景</vt:lpstr>
      <vt:lpstr>人事行政年度工作概述</vt:lpstr>
      <vt:lpstr> </vt:lpstr>
      <vt:lpstr>人事行政年度亮点</vt:lpstr>
      <vt:lpstr>结语</vt:lpstr>
      <vt:lpstr>第2章 2022年人事行政工作展望</vt:lpstr>
      <vt:lpstr>招聘与员工福利</vt:lpstr>
      <vt:lpstr>绩效考核与培训发展</vt:lpstr>
      <vt:lpstr>薪酬管理与劳动关系</vt:lpstr>
      <vt:lpstr> </vt:lpstr>
      <vt:lpstr>人事政策与流程优化</vt:lpstr>
      <vt:lpstr>第3章 人事行政部门优化建议</vt:lpstr>
      <vt:lpstr>团队建设与激励</vt:lpstr>
      <vt:lpstr>人才培养与晋升</vt:lpstr>
      <vt:lpstr> </vt:lpstr>
      <vt:lpstr>知识管理与信息共享</vt:lpstr>
      <vt:lpstr>第四章 人事行政风险防控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2024-09-25T18:50:53.057</cp:lastPrinted>
  <dcterms:created xsi:type="dcterms:W3CDTF">2024-09-25T10:50:53Z</dcterms:created>
  <dcterms:modified xsi:type="dcterms:W3CDTF">2024-09-25T10:50:55Z</dcterms:modified>
</cp:coreProperties>
</file>