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DD4F6-673F-4209-85E9-785D8BE00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326C5-61E5-4FAD-9B02-5B5C1005C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C8DC4-A78F-41D2-A3DB-88FF4B0D7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A55DD-0CED-4581-BF09-BB540B056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FF46B2-E864-4910-B0BD-562C88F2B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1A055-A953-443D-ADA7-F4463EAD7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27AEE-9C16-4584-87F9-0EA0F56A0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ACB96-7757-4AC9-96F9-383448613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A4D50-A1BC-4FCB-85C6-B0675E98F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CEB67-A80D-44BB-A556-EBA01FA45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C6AA6-FB45-4BB7-84D4-A83695CC0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1020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谨慎通过急弯路段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急弯路段概述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驾驶员技能与素质要求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谨慎通过急弯路段技巧与方法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应急处理措施及自救方法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急弯路段概述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急弯路段指的是道路中线转角大于一定角度（如90度）或者转弯半径小于一定长度（如60米）的路段。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急弯路段定义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急弯路段通常伴随着视线不良、车速过快、路面抗滑性不足等问题，给驾驶者带来较大的挑战。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急弯路段特点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390" b="143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视线受阻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急弯路段往往存在视线不良的情况，如弯道内侧的建筑物、树木等遮挡物，使得驾驶者难以观察到前方路况和交通情况。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车速过快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在急弯路段，由于视线不良和道路设计的原因，驾驶者容易对车速产生误判，导致车速过快，从而增加事故风险。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路面抗滑性不足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急弯路段的路面往往存在抗滑性不足的问题，特别是在雨雪天气或者路面湿滑的情况下，车辆容易失控。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某驾驶者在急弯路段超速行驶，由于视线不良和车速过快，未能及时发现前方障碍物，导致车辆失控撞上路侧护栏，造成车毁人亡的严重后果。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在雨雪天气中，一辆重载货车在急弯路段行驶时，由于路面湿滑和车辆载重过大，导致车辆侧滑失控，最终翻入路边的深沟中，造成严重的交通事故。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一辆小轿车在夜间通过急弯路段时，由于视线不良和车速过快，与对向驶来的大货车发生碰撞，造成多人受伤和车辆严重损坏的交通事故。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驾驶员技能与素质要求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能够熟练掌握汽车的操作，包括转向、制动、加速等，以便在急弯路段上快速准确地控制车辆。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熟练的驾驶技术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具备良好的空间感知能力，能够准确判断车辆与周围环境的相对位置关系，避免在急弯路段上发生碰撞。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空间感知能力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遇到紧急情况时，能够迅速作出反应，采取正确的措施，如紧急制动、避让等，确保行车安全。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自信果断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相信自己的驾驶技能和能力，遇到紧急情况时果断采取措施，不犹豫、不拖延。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耐心细致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在急弯路段上行驶时，需要耐心等待合适的时机超车或会车，同时细致观察路况和周围环境的变化，确保行车安全。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冷静沉着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在急弯路段上行驶时，保持冷静沉着的态度，不被紧张情绪左右，以便更好地应对各种复杂情况。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驾驶员心理素质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严格遵守交通规则，如限速、禁止超车等，避免在急弯路段上因违规行驶而导致事故。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在行驶过程中时刻保持警惕，注意观察前方路况和周围环境的变化，提前预见可能出现的危险情况并采取措施加以防范。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预见性驾驶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始终把安全放在第一位，不冒险行驶、不超速、不疲劳驾驶等，确保自己和他人的生命安全。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车辆安全检查与准备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875" r="18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刹车盘/鼓磨损情况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检查刹车盘或刹车鼓的磨损情况，确保其表面平整，没有严重的磨损或裂纹。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刹车片磨损情况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检查刹车片的厚度，确保其没有磨损到需要更换的程度。过薄的刹车片会影响制动效果，增加急弯路段的危险。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刹车油液面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检查刹车油液面是否在正常范围内。刹车油不足会降低制动性能，甚至导致刹车失灵。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刹车系统检查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检查转向助力油液面是否在正常范围内。转向助力油不足会导致转向沉重，影响操控稳定性。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转向助力油液面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转向机构紧固情况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转向角度调整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检查转向机构的紧固情况，包括转向横拉杆、转向节臂等连接部件是否松动或损坏。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确保车辆四轮定位准确，转向角度调整合适，以保证车辆行驶稳定性和操控性。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转向系统检查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https://d.book118.com/288101020052006025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2024-09-02T00:29:37.311</cp:lastPrinted>
  <dcterms:created xsi:type="dcterms:W3CDTF">2024-09-01T16:29:37Z</dcterms:created>
  <dcterms:modified xsi:type="dcterms:W3CDTF">2024-09-01T16:29:39Z</dcterms:modified>
</cp:coreProperties>
</file>