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5C31B-B46B-45BF-8687-0FE64F55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8F4CC-EE79-4F7E-A720-85A1AD0FF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B64BA-9514-4C69-A3BE-71FB060C2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75E93-8D1D-4628-BDC3-8EC444B74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F6E36-FB10-434D-A647-2E745C42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54223-C2F6-4052-8E0C-6773698B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50D4F-19B4-47A8-A287-BC203A7CD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60CD6-49AC-4FC8-8912-F27B56B8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4B658-9491-450C-9225-7320B8D8C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B4EEB-849D-4BCD-ACB4-E2EFCE58D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552B9-E710-4919-8D7C-D0F115A2B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1065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管理岗位年终总结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个人能力提升及自我反思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客户关系维护与拓展策略部署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内部管理制度完善及执行情况回顾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行业动态关注与市场竞争策略调整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年初制定的各项工作目标已基本完成，包括团队建设、项目推进、业绩提升等方面。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目标制定与达成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按照年初制定的工作计划，逐步推进各项工作，确保项目按时完成。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加强团队协作，提高团队凝聚力，确保团队成员之间沟通顺畅，有效推动工作进展。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本年度业绩指标包括收入、利润、客户满意度等，整体达成情况良好。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业绩指标概览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通过积极拓展市场和优化成本结构，实现了收入和利润的稳步增长。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收入与利润分析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定期进行客户满意度调查，针对客户反馈及时改进服务，提高客户满意度。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业绩指标达成度分析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成功推进了多个重大项目，包括新产品研发、市场拓展等，为公司带来了显著的业绩增长。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重大项目推进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注重团队建设，提高员工素质和能力，通过定期培训和分享会，增强了团队凝聚力和创造力。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鼓励员工提出创新和改进意见，积极采纳并实施有效建议，推动了公司的持续改进和发展。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创新与改进举措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突出成果与贡献展示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996" b="189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工作中的不足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在工作中存在一些不足，如部分项目执行不够细致、沟通不够充分等。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经过反思和分析，发现问题的主要原因包括工作计划不够详细、团队协作不够紧密、沟通能力有待提升等。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为改进工作中的不足，将制定更为详细的工作计划，加强团队协作和沟通培训，提高个人和团队的执行力和沟通效率。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通过定期评估员工绩效，及时发现和解决问题，调整人员配置，提升团队整体战斗力。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根据业务需求，合理搭建团队架构，明确各岗位职责和分工，确保团队高效运转。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重视人才培养和储备，为公司的长远发展打下坚实基础。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团队组建及人员配置优化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加强团队凝聚力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通过举办团建活动、庆祝重要节点等方式，增进团队成员之间的了解和信任，提高团队凝聚力。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定期召开团队会议，及时了解员工工作进展和困难，促进信息共享和问题解决。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营造积极的工作氛围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倡导开放、包容、互助的团队文化，鼓励员工积极表达意见和建议，激发团队活力。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团队协作氛围营造实践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掌握非语言沟通技巧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注意肢体语言、面部表情等非语言信息的传递，增强沟通效果。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注重倾听团队成员的意见和建议，理解对方的立场和需求，为有效沟通打下基础。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表达清晰明确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在沟通时保持清晰明确的表达，避免模棱两可和含糊不清的表述，减少误解和冲突。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有效沟通技巧应用与提高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针对不同岗位和层级的员工，制定个性化的培训计划，提升员工的专业素养和综合能力。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完善培训体系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优化绩效考核制度，设立明确的奖惩机制，激发员工的积极性和创造力。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强化激励机制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鼓励团队成员提出创新性想法和建议，为公司的业务发展注入新的活力。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推动团队创新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下一步团队建设计划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个人能力提升及自我反思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全面掌握了本岗位的工作职责和要求，对公司的业务流程和规章制度有了更深入的了解。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岗位职责深入理解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在完成本职工作的基础上，积极参与了部门内部协调工作，协助领导处理日常事务，提升了综合管理能力。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职责拓展与延伸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岗位职责认知与拓展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通过参加公司组织的培训课程和在线学习平台，不断提高了自己在项目管理、团队建设和沟通协调等方面的专业技能。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积极学习行业前沿知识和最新管理理论，不断完善自己的知识体系，为更好地履行职责提供了有力支撑。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专业技能学习培训情况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知识体系完善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项目进度延误。针对这一问题，积极与项目组成员沟通，找出延误原因并制定相应措施，确保项目按时完成。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团队协作不畅。通过组织团队建设和沟通会议，增进团队成员之间的了解和信任，提高了团队协作效率。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应对突发事件能力不足。在面对突发事件时，及时请示领导并请教同事，学习借鉴他们的经验和做法，逐步提高了自己的应急处理能力。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工作中遇到挑战及应对方法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https://d.book118.com/288101065127006044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2024-09-25T03:23:42.714</cp:lastPrinted>
  <dcterms:created xsi:type="dcterms:W3CDTF">2024-09-24T19:23:42Z</dcterms:created>
  <dcterms:modified xsi:type="dcterms:W3CDTF">2024-09-24T19:23:44Z</dcterms:modified>
</cp:coreProperties>
</file>