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3BA008-02AB-4560-BB3E-DD8E58CB9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4A5AE0-CAAC-4453-8DFA-9960F2624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43B0E4-E7C1-4B2C-8799-8A10E3399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A26E1B-171F-4187-9303-603956B72B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9D2161-4355-413B-8EE9-CEC5626DCB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9CBC44-7786-4F63-90AC-A2BF675DF9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257C18-A2CE-4049-82DF-9FAB907880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D64C9E-28C0-4FFE-A419-EB0C974948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C602DB-0B4D-4216-8BA7-B7542A0BDB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0476E1-1B4E-4FE6-A894-CCA84BB31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43A20-3D04-4EC7-872F-49B6940C4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01107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国有资产管理法律制度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国有资产概述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国有资产管理法律制度概述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国有资产管理机构及其职责</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国有资产的产权管理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国有资产的评估与处置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国有资产的法律责任与监管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国有资产概述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国有资产定义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国有资产分类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有资产可分为经营性国有资产、非经营性国有资产和资源性国有资产。经营性国有资产是指国家作为出资者在企业中依法拥有的资本及其权益；非经营性国有资产是指事业单位为完成国家事业发展计划和开展业务活动所占有、使用的资产；资源性国有资产是指国家拥有的土地、森林、矿藏、水流、海洋等自然资源。</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有资产是指属于国家所有的一切财产和财产权利的总和，是国家所有权的客体。具体而言，国有资产包括国家以各种形式投资及其收益、拨款、接受馈赠，凭借国家权力取得，或者依据法律认定的各种类型的财产或财产权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经济基础</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社会公益</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宏观调控</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67" r="5667"/>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国有资产的重要性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国有资产是国家经济发展的重要物质基础，对于维护国家经济安全、推动经济发展具有不可替代的作用。</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国有资产在保障社会公益事业发展、提供公共产品和服务方面发挥着重要作用，如教育、医疗、交通等基础设施的建设和运营。</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国家通过对国有资产的配置和管理，可以实施宏观经济调控政策，促进经济结构调整和产业升级。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管理制度</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管理机构</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监督与考核</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国有资产管理体制</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国有资产管理机构是代表国家履行出资人职责的专门机构，负责国有资产的监管和管理工作。我国国有资产监管机构主要包括国资委、财政部等部门。</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国有资产管理制度是规范国有资产管理行为的一系列法律、法规和规章的总称，包括产权登记、资产评估、产权转让、资产统计等制度。</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国有资产监督与考核是对国有资产管理效果进行评价和监督的过程，包括财务监督、审计监督、社会监督等多种方式。同时，通过建立科学的考核指标体系，对国有资产管理绩效进行综合评价。</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国有资产管理法律制度概述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规定国有资产的定义、范围、管理原则及权益保护等。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国有资产法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相关行政法规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地方性法规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250" r="15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具体规定国有资产管理机构设置、职责权限、管理制度等。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结合地方实际情况，制定国有资产管理的具体办法和措施。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法律制度的构成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国有资产实行高度集中的计划管理，政府直接经营和管理企业。</a:t>
            </a:r>
          </a:p>
        </p:txBody>
      </p:sp>
      <p:pic>
        <p:nvPicPr>
          <p:cNvPr id="4" name="Picture 4"/>
          <p:cNvPicPr>
            <a:picLocks noChangeAspect="1"/>
          </p:cNvPicPr>
          <p:nvPr/>
        </p:nvPicPr>
        <p:blipFill>
          <a:blip r:embed="rId2"/>
          <a:srcRect l="1750" r="1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计划经济时期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开始探索国有资产管理的有效方式，逐步实行所有权与经营权分离。</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改革开放初期</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建立健全国有资产管理法律制度，加强国有资产的监管和保护。</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市场经济时期</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国有资产管理法律制度的演变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保障国有资产安全</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促进国有企业改革</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维护市场经济秩序</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推动经济社会发展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国有资产管理法律制度的意义</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通过法律手段，防止国有资产流失和损失，确保国有资产保值增值。</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推动国有企业建立现代企业制度，提高企业经营效率和竞争力。</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发挥国有资产的引领作用，促进经济社会全面协调可持续发展。</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规范国有资产管理行为，维护公平竞争的市场环境。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国有资产管理机构及其职责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代表国家履行出资人职责，负责监管中央所属企业（不含金融类企业）的国有资产。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国有资产监督管理委员会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代表本级政府履行出资人职责，监管地方所属企业的国有资产。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地方国有资产监管机构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国有资产监管机构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经政府批准设立，授权经营国有资产的特殊企业法人，承担保值增值责任。</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国有资产经营公司</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根据国家授权对一部分国有企业行使资产受益、重大决策和选择管理者等出资者权利的企业法人。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国有控股公司</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国有资产经营机构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https://d.book118.com/288101107113006036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2024-09-16T04:18:16.551</cp:lastPrinted>
  <dcterms:created xsi:type="dcterms:W3CDTF">2024-09-15T20:18:16Z</dcterms:created>
  <dcterms:modified xsi:type="dcterms:W3CDTF">2024-09-15T20:18:18Z</dcterms:modified>
</cp:coreProperties>
</file>