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E5A8-81BA-4F3B-9C25-4ECD12A26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D3BB7-E015-4752-80ED-0C0E1BE1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100D1-D6B5-4982-A0CA-2A55C0A2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6FCC5-0033-4CDF-A23E-00A92352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951AB-AA22-4BC6-90F3-A4764E07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E2FD5-9419-4BCD-A698-05E9B72B2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25CC1-70C0-4B11-9B14-A96008F7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5F032-BF34-4B38-9E16-A6CB1056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44FC6-5509-470E-934E-B097B999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60E5E-7CD6-4305-B8DA-E9844731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25EFA-BC89-4711-B3B6-B5E541B6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1127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国库支付中心述职报告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国库支付中心职责概述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审核和支付国家财政资金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国库支付中心负责审核和支付国家财政资金，确保资金按照规定用途和标准进行拨付。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管理国库账户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国库支付中心负责管理国库账户，确保账户的安全、完整和有效。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监督预算执行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国库支付中心通过监督预算执行情况，确保预算的合规性和有效性。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保障财政资金安全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通过加强账户管理和风险控制，保障财政资金的安全。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促进预算制度改革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通过参与预算制度改革和政策制定，推动预算制度的不断完善。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提高财政资金使用效率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通过优化支付流程和加强预算执行监督，提高财政资金的使用效率。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中心工作目标设定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国库支付中心的工作重点在于确保财政资金的安全和合规性，提高财政资金的使用效率，以及推动预算制度的改革和完善。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国库支付中心的工作难点在于如何平衡好各方面的利益关系，如预算单位、供应商、银行等，同时还需要应对各种复杂的预算执行情况和风险控制问题。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中心工作重点与难点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通过优化业务流程和提升工作效率，支付业务笔数得到了显著增长。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支付业务笔数增长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支付时间缩短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支付成功率提升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通过系统升级和流程改进，平均每笔支付业务处理时间缩短了20%。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通过加强与银行合作和系统优化，支付成功率提高了10%。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支付业务高效完成情况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通过建立预算执行监控系统，各级单位预算执行情况一目了然。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通过对预算执行情况进行实时监控和分析，及时发现并调整偏离预算的支出。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及时调整预算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通过监控和调整，预算执行率提高了8%。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预算执行率提高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预算执行监控效果显著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通过升级和优化支付系统，系统稳定性提高了20%。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系统稳定性增强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通过界面优化和操作简化，用户满意度提高了15%。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通过加强系统安全防护和数据加密，有效保障了资金安全。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系统安全性提升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支付系统优化提升效率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https://d.book118.com/288101127077006032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2024-09-10T03:45:39.056</cp:lastPrinted>
  <dcterms:created xsi:type="dcterms:W3CDTF">2024-09-09T19:45:39Z</dcterms:created>
  <dcterms:modified xsi:type="dcterms:W3CDTF">2024-09-09T19:45:41Z</dcterms:modified>
</cp:coreProperties>
</file>