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11FD2B-9036-49AB-81EA-B89B26DBD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871DF2-15AF-4538-B7CA-D94BF855B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86B4BE-7D91-4FC3-BF60-CA1824BAF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B6C454-ED5C-49B3-9B1C-A57D315396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DF334A-8C9D-4379-BF24-C640253C32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6CFAD0-7EC5-4BD3-9817-C078FAD45D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1CB092-F0B2-4B11-9727-B611FAB3BC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52870D-6362-4DF0-B827-64288D0EB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E14790-EEA7-4A54-A2BD-737ACBFEB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C7586A-618E-491C-BA1F-C23448A21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6F9FF-D8CE-4540-BB54-DE590B022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0212505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人地关系思想的演变</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古代人地关系思想</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近代人地关系思想</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现代人地关系思想</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当代人地关系挑战与机遇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未来人地关系展望与趋势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古代人地关系思想</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410" r="2041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地理环境对人类社会的决定性影响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古代许多学者和哲学家认为地理环境是影响人类社会发展的重要因素，甚至具有决定性作用。例如，古希腊历史学家希罗多德认为气候、土壤和地理位置等地理环境因素决定了不同民族的性格、文化和命运。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地理环境对国家兴衰的影响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中国古代，地理环境被认为是国家兴衰的重要因素。《管子·地员》篇中提出“地者，政之本也”，强调了地理环境对政治稳定和社会发展的影响。同时，历史上一些王朝的更迭和兴衰也被归因于地理环境的变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地理环境决定论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000" r="14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在古代中国，天命论是一种流行的观念，认为天命决定了王朝的兴衰和个人的命运。这种观念体现了人类对超自然力量的敬畏和顺应，也表达了人类在自然面前的无奈和无力。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天命论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风水学说是古代中国的一种传统学说，认为自然环境中的地形、地貌、水文等因素会对人的命运产生影响。因此，在选址建房、安葬等方面，人们会遵循风水学说的原则，以求得吉祥和安宁。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风水学说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天命论与风水学说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在古代，人类对自然充满了敬畏之情。各种自然灾害如洪水、地震、瘟疫等被认为是神灵的惩罚，因此人们会举行各种祭祀仪式以求得神灵的庇护。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对自然的敬畏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在面对强大的自然力量时，古代人类往往选择顺应自然而不是与之抗争。例如，在农业生产中，人们会根据季节变化和气候变化来安排农事活动，体现了对自然的尊重和顺应。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对自然的顺应</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人类对自然敬畏与顺应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近代人地关系思想</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人类中心主义思想盛行</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在征服自然的观念下，人类将自己视为自然的主宰，以人类利益为中心，忽视自然的内在价值和生态平衡。</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环境问题的初现</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随着工业化的推进，环境问题逐渐显现，如资源枯竭、环境污染等，但当时并未引起足够的重视。</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工业革命带来的技术进步</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工业革命时期，技术进步使得人类对自然的改造能力空前提高，人类开始大规模开采自然资源，征服自然的观念逐渐形成。</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工业革命背景下人类征服自然观念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06" b="806"/>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19世纪末至20世纪初，生态学作为一门研究生物与环境相互关系的学科逐渐兴起，揭示了自然生态系统的复杂性和内在平衡机制。</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生态学的兴起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地理学从空间角度研究人类活动与地理环境的关系，强调地理环境对人类活动的制约和影响。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地理学对人地关系的探讨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随着生态学、地理学等学科的发展，人们开始更加深入地研究人地关系，认识到人类与自然环境的相互作用和依存关系。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人地关系研究的深入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生态学、地理学等学科对人地关系研究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833" b="583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环境问题的日益严重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20世纪后半叶，环境问题日益严重，如全球气候变暖、生物多样性丧失等，对人类生存和发展构成严重威胁。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可持续发展理念的提出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1987年，世界环境与发展委员会发表《我们共同的未来》报告，正式提出可持续发展理念，即“既满足当代人的需求，又不对后代人满足其需求的能力构成危害的发展”。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人地关系思想的转变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可持续发展理念的提出标志着人地关系思想的重大转变，人类开始认识到与自然和谐共处的重要性，寻求经济发展与环境保护的平衡点。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可持续发展理念提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现代人地关系思想</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https://d.book118.com/288102125053006035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2024-09-14T04:20:13.178</cp:lastPrinted>
  <dcterms:created xsi:type="dcterms:W3CDTF">2024-09-13T20:20:13Z</dcterms:created>
  <dcterms:modified xsi:type="dcterms:W3CDTF">2024-09-13T20:20:15Z</dcterms:modified>
</cp:coreProperties>
</file>