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E3F38-7A0D-4E80-9DBA-B7377556B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6CE7A-9EE6-42E2-8030-34294D8C2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74450-D4BF-4AD8-AE65-7FB1EFB6A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47984-34A6-4770-AC1F-8919BC4ED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9BF210-F0CE-4AB9-BFB7-17050CB7A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37FB56-5B1D-48A3-8340-F72200123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2D202A-E505-4B3F-BA6F-DEE81BD54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DAE7F-310D-4613-BA6B-4EA6DAB51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1D597-44D1-4E08-8541-BCBF16113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E602F-86FA-45BE-8B9B-5A03D5144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68968-159D-480B-8D77-E35029BAA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310507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第二版工程光学分解课件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工程光学基础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光学系统与元件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工程光学实践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工程光学发展前沿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工程光学实验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工程光学基础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光在传播过程中表现出波动性质，如干涉、衍射等。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光的波动性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光的粒子性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光的传播速度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光同时具有粒子性质，可以解释光电效应等现象。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光在真空中的传播速度最快，在其他介质中传播速度会减慢。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光的本质与传播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278" r="382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当两束或多束相干光波相遇时，会因相位差而产生明暗相间的干涉现象。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光的干涉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光波遇到障碍物时，会绕过障碍物边缘产生衍射现象，形成明暗相间的条纹。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光的衍射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光的干涉与衍射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光波的振动方向在垂直于传播方向的平面内，表现为线性偏振。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光波在传播过程中遇到微小颗粒时，会向各个方向散射，形成天空的蓝色。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光的偏振与散射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光的散射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光的偏振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光学系统与元件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光学镜头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反射镜和折射棱镜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滤光片和窗口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光学系统的基本构成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提供光能，是光学系统的基础。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对光束进行聚焦、准直和传输。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改变光束的方向和结构。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控制光束的波长和透过率。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14" r="1281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光学元件的分类与特性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利用折射原理改变光束的方向和结构，如透镜和棱镜。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利用反射原理改变光束的方向，如反射镜和全反射棱镜。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利用衍射原理改变光束的结构，如光栅和干涉滤光片。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影响光学元件的性能，如玻璃、晶体、塑料等。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折射元件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反射元件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衍射元件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光学材料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用于拍摄照片和视频，要求清晰度高、畸变小。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摄影镜头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用于观察微小物体，要求高放大倍数和分辨率。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显微镜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用于观测远距离天体，要求高倍数和低畸变。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望远镜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用于投影图像，要求高对比度和色彩还原性好。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投影仪镜头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光学元件的应用与设计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https://d.book118.com/288103105075006045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2024-09-26T03:43:08.429</cp:lastPrinted>
  <dcterms:created xsi:type="dcterms:W3CDTF">2024-09-25T19:43:08Z</dcterms:created>
  <dcterms:modified xsi:type="dcterms:W3CDTF">2024-09-25T19:43:10Z</dcterms:modified>
</cp:coreProperties>
</file>