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D8B60-3945-4A6D-B0B7-5DD468E3D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46727-2D31-436C-A001-2DE8358F0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938F1-4BDE-4367-9834-F2A97F67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34AAE-CD4F-491E-9D27-0FEAA4303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ACCBC-F006-49C2-A03A-BD49ECE8E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DA88C-3FBA-44A0-9DA6-62810AD6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82790-A7DE-4DB0-B37F-9466358E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0CAC7-A034-4EEA-8EDE-7CF123686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63472-B843-47C7-9411-E6F9B2AD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2B2AC-FE91-485B-A7E6-53B43C3B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9A2CA-B1E5-4309-A3CE-1B88687FE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40271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人员素质测评理论与方法课件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人员素质测评的核心理论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人员素质测评的方法与工具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人员素质测评的实施流程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人员素质测评的应用领域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人员素质测评是对个人或团队的能力、素质、潜力等进行评估和测量的过程，通常采用心理测验、面试、评价中心等方法。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帮助组织了解员工的能力、性格、动机等，为招聘、选拔、培训、晋升等提供依据，提高人力资源管理的科学性和有效性。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提高招聘和选拔的准确性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通过测评，组织可以更准确地了解候选人的能力和潜力，从而选拔出更合适的员工。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促进员工培训和发展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了解员工的优势和不足，可以为培训和发展计划提供有针对性的建议。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通过测评，组织可以更好地了解员工的需求和期望，从而提高员工的满意度和绩效。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人员素质测评的重要性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人员素质测评起源于心理测验，最初用于军事目的，后来逐渐应用于商业和组织管理。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随着科技和方法的不断进步，人员素质测评的方法和工具越来越多样化，如在线测试、情境模拟等。同时，测评的准确性和可靠性也不断提高。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86" r="260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人员素质测评的历史与发展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人员素质测评的核心理论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冰山模型是一种用于描述人员素质结构的理论模型，它将人员素质分为显性素质和隐性素质两部分。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显性素质包括知识和技能，这部分素质容易观察和测量，而隐性素质包括个性、价值观、动机等，这部分素质难以测量，但却是决定人员成功与否的关键因素。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冰山模型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胜任力模型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胜任力模型是指一组与工作绩效高度相关的特定能力、技能或特质。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胜任力模型是针对特定职位或组织要求的个人素质的综合描述，它可以帮助组织识别和培养所需的人才，提高人员与职位的匹配度。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评价中心技术是一种综合性的人员素质测评方法，它通过模拟实际工作情境，对被测评者的能力进行评估。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评价中心技术通常包括多个测评工具和方法，如心理测试、结构化面试、无领导小组讨论等，通过多方面的评估结果来综合评价被测评者的能力。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评价中心技术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https://d.book118.com/288104027137006023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2024-08-30T17:57:57.192</cp:lastPrinted>
  <dcterms:created xsi:type="dcterms:W3CDTF">2024-08-30T09:57:57Z</dcterms:created>
  <dcterms:modified xsi:type="dcterms:W3CDTF">2024-08-30T09:57:59Z</dcterms:modified>
</cp:coreProperties>
</file>