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2647F9-871C-4BF7-88B3-C7F53C388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7888F-38DF-4DE3-86F9-D8330DD25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37AAC0-5590-470D-BA7D-C126142B0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0E8BA-F0BE-4539-B0DB-F05E2F8A38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1FF545-79D4-49A9-BE07-80CE8E33C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0C255-1A71-4646-A0AD-7C2C82AAC8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CC8E1C-E3ED-44E2-ABF1-2B80716196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A90549-A22B-48E2-8360-9307C7932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A7792D-B918-4E57-8F62-24977E975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0BF9C-968F-4944-9877-7C3378C9F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F7816-8437-4B5F-916C-2FDDBF2D4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04031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经济负担与卫生政策</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卫生政策与经济负担概述
 卫生费用与经济增长的关系
 卫生资源分配与公平性问题
 医疗保障制度与政策影响
 公立医院改革与费用控制
 药品价格监管与费用负担
 长期照护服务与费用负担
 结论：卫生政策的经济负担思考</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卫生政策与经济负担概述</a:t>
            </a:r>
          </a:p>
        </p:txBody>
      </p:sp>
      <p:sp>
        <p:nvSpPr>
          <p:cNvPr id="3" name="Subtitle 2"/>
          <p:cNvSpPr>
            <a:spLocks noGrp="1"/>
          </p:cNvSpPr>
          <p:nvPr>
            <p:ph type="subTitle" idx="1"/>
          </p:nvPr>
        </p:nvSpPr>
        <p:spPr/>
        <p:txBody>
          <a:bodyPr/>
          <a:lstStyle/>
          <a:p>
            <a:r>
              <a:t>经济负担与卫生政策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卫生政策与经济负担概述</a:t>
            </a:r>
          </a:p>
        </p:txBody>
      </p:sp>
      <p:sp>
        <p:nvSpPr>
          <p:cNvPr id="3" name="Text Placeholder 2"/>
          <p:cNvSpPr>
            <a:spLocks noGrp="1"/>
          </p:cNvSpPr>
          <p:nvPr>
            <p:ph type="body" idx="1"/>
          </p:nvPr>
        </p:nvSpPr>
        <p:spPr/>
        <p:txBody>
          <a:bodyPr/>
          <a:lstStyle/>
          <a:p>
            <a:r>
              <a:t>卫生政策与经济负担概述</a:t>
            </a:r>
          </a:p>
        </p:txBody>
      </p:sp>
      <p:sp>
        <p:nvSpPr>
          <p:cNvPr id="4" name="Content Placeholder 3"/>
          <p:cNvSpPr>
            <a:spLocks noGrp="1"/>
          </p:cNvSpPr>
          <p:nvPr>
            <p:ph sz="half" idx="2"/>
          </p:nvPr>
        </p:nvSpPr>
        <p:spPr/>
        <p:txBody>
          <a:bodyPr/>
          <a:lstStyle/>
          <a:p>
            <a:r>
              <a:t>1.卫生政策与经济负担之间存在密切关系，卫生政策的制定和实施需要对经济负担进行合理评估。</a:t>
            </a:r>
          </a:p>
          <a:p>
            <a:r>
              <a:t>2.卫生政策的目标是提高人民的健康水平和福祉，但过高的经济负担可能会影响政策的可持续性和实施效果。</a:t>
            </a:r>
          </a:p>
          <a:p>
            <a:r>
              <a:t>3.因此，在制定卫生政策时，需要综合考虑经济、社会和医学等多方面的因素，以确保政策的科学性和可行性。</a:t>
            </a:r>
          </a:p>
          <a:p/>
        </p:txBody>
      </p:sp>
      <p:sp>
        <p:nvSpPr>
          <p:cNvPr id="5" name="Text Placeholder 4"/>
          <p:cNvSpPr>
            <a:spLocks noGrp="1"/>
          </p:cNvSpPr>
          <p:nvPr>
            <p:ph type="body" idx="3"/>
          </p:nvPr>
        </p:nvSpPr>
        <p:spPr/>
        <p:txBody>
          <a:bodyPr/>
          <a:lstStyle/>
          <a:p>
            <a:r>
              <a:t>卫生政策对经济负担的影响</a:t>
            </a:r>
          </a:p>
        </p:txBody>
      </p:sp>
      <p:sp>
        <p:nvSpPr>
          <p:cNvPr id="6" name="Content Placeholder 5"/>
          <p:cNvSpPr>
            <a:spLocks noGrp="1"/>
          </p:cNvSpPr>
          <p:nvPr>
            <p:ph sz="half" idx="4"/>
          </p:nvPr>
        </p:nvSpPr>
        <p:spPr/>
        <p:txBody>
          <a:bodyPr/>
          <a:lstStyle/>
          <a:p>
            <a:r>
              <a:t>1.卫生政策的制定和实施需要投入大量的经济资源，包括公共卫生服务、医疗保障、药品研发等方面的支出。</a:t>
            </a:r>
          </a:p>
          <a:p>
            <a:r>
              <a:t>2.这些支出会对国家和个人的经济负担产生影响，因此需要对卫生政策的投入和产出进行综合评估。</a:t>
            </a:r>
          </a:p>
          <a:p>
            <a:r>
              <a:t>3.合理的卫生政策可以优化资源配置，提高卫生服务的效率和质量，从而降低经济负担。</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卫生政策与经济负担概述</a:t>
            </a:r>
          </a:p>
        </p:txBody>
      </p:sp>
      <p:sp>
        <p:nvSpPr>
          <p:cNvPr id="3" name="Text Placeholder 2"/>
          <p:cNvSpPr>
            <a:spLocks noGrp="1"/>
          </p:cNvSpPr>
          <p:nvPr>
            <p:ph type="body" idx="1"/>
          </p:nvPr>
        </p:nvSpPr>
        <p:spPr/>
        <p:txBody>
          <a:bodyPr/>
          <a:lstStyle/>
          <a:p>
            <a:r>
              <a:t>经济负担对卫生政策实施的影响</a:t>
            </a:r>
          </a:p>
        </p:txBody>
      </p:sp>
      <p:sp>
        <p:nvSpPr>
          <p:cNvPr id="4" name="Content Placeholder 3"/>
          <p:cNvSpPr>
            <a:spLocks noGrp="1"/>
          </p:cNvSpPr>
          <p:nvPr>
            <p:ph sz="half" idx="2"/>
          </p:nvPr>
        </p:nvSpPr>
        <p:spPr/>
        <p:txBody>
          <a:bodyPr/>
          <a:lstStyle/>
          <a:p>
            <a:r>
              <a:t>1.经济负担过重可能会导致卫生政策的实施困难，影响政策的可持续性和效果。</a:t>
            </a:r>
          </a:p>
          <a:p>
            <a:r>
              <a:t>2.经济负担还可能影响人民对卫生政策的接受程度和参与度，进而影响政策的实施效果。</a:t>
            </a:r>
          </a:p>
          <a:p>
            <a:r>
              <a:t>3.因此，在制定卫生政策时，需要充分考虑人民的经济承受能力和意愿，制定符合实际的政策措施。</a:t>
            </a:r>
          </a:p>
          <a:p/>
        </p:txBody>
      </p:sp>
      <p:sp>
        <p:nvSpPr>
          <p:cNvPr id="5" name="Text Placeholder 4"/>
          <p:cNvSpPr>
            <a:spLocks noGrp="1"/>
          </p:cNvSpPr>
          <p:nvPr>
            <p:ph type="body" idx="3"/>
          </p:nvPr>
        </p:nvSpPr>
        <p:spPr/>
        <p:txBody>
          <a:bodyPr/>
          <a:lstStyle/>
          <a:p>
            <a:r>
              <a:t>卫生政策与经济负担的平衡</a:t>
            </a:r>
          </a:p>
        </p:txBody>
      </p:sp>
      <p:sp>
        <p:nvSpPr>
          <p:cNvPr id="6" name="Content Placeholder 5"/>
          <p:cNvSpPr>
            <a:spLocks noGrp="1"/>
          </p:cNvSpPr>
          <p:nvPr>
            <p:ph sz="half" idx="4"/>
          </p:nvPr>
        </p:nvSpPr>
        <p:spPr/>
        <p:txBody>
          <a:bodyPr/>
          <a:lstStyle/>
          <a:p>
            <a:r>
              <a:t>1.卫生政策与经济负担之间需要取得平衡，以确保卫生事业的可持续发展和人民的福祉。</a:t>
            </a:r>
          </a:p>
          <a:p>
            <a:r>
              <a:t>2.通过制定合理的卫生政策和优化资源配置，可以降低经济负担，提高卫生服务的效率和质量。</a:t>
            </a:r>
          </a:p>
          <a:p>
            <a:r>
              <a:t>3.同时，需要通过公共宣传和教育，提高人民对卫生政策和经济负担的认识和理解，增强人民的健康意识和责任感。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卫生费用与经济增长的关系</a:t>
            </a:r>
          </a:p>
        </p:txBody>
      </p:sp>
      <p:sp>
        <p:nvSpPr>
          <p:cNvPr id="3" name="Subtitle 2"/>
          <p:cNvSpPr>
            <a:spLocks noGrp="1"/>
          </p:cNvSpPr>
          <p:nvPr>
            <p:ph type="subTitle" idx="1"/>
          </p:nvPr>
        </p:nvSpPr>
        <p:spPr/>
        <p:txBody>
          <a:bodyPr/>
          <a:lstStyle/>
          <a:p>
            <a:r>
              <a:t>经济负担与卫生政策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卫生费用与经济增长的关系</a:t>
            </a:r>
          </a:p>
        </p:txBody>
      </p:sp>
      <p:sp>
        <p:nvSpPr>
          <p:cNvPr id="3" name="Text Placeholder 2"/>
          <p:cNvSpPr>
            <a:spLocks noGrp="1"/>
          </p:cNvSpPr>
          <p:nvPr>
            <p:ph type="body" idx="1"/>
          </p:nvPr>
        </p:nvSpPr>
        <p:spPr/>
        <p:txBody>
          <a:bodyPr/>
          <a:lstStyle/>
          <a:p>
            <a:r>
              <a:t>卫生费用与经济增长的基本关系</a:t>
            </a:r>
          </a:p>
        </p:txBody>
      </p:sp>
      <p:sp>
        <p:nvSpPr>
          <p:cNvPr id="4" name="Content Placeholder 3"/>
          <p:cNvSpPr>
            <a:spLocks noGrp="1"/>
          </p:cNvSpPr>
          <p:nvPr>
            <p:ph sz="half" idx="2"/>
          </p:nvPr>
        </p:nvSpPr>
        <p:spPr/>
        <p:txBody>
          <a:bodyPr/>
          <a:lstStyle/>
          <a:p>
            <a:r>
              <a:t>1.随着经济的发展，卫生费用通常也会随之增加。这是因为经济增长提高了人们的生活水平和健康状况，同时也增加了对医疗卫生服务的需求。</a:t>
            </a:r>
          </a:p>
          <a:p>
            <a:r>
              <a:t>2.卫生费用的增长速度通常会快于经济增长的速度。这是因为随着医疗技术的进步和人口老龄化的加剧，对医疗卫生服务的需求也在不断增加。</a:t>
            </a:r>
          </a:p>
          <a:p/>
        </p:txBody>
      </p:sp>
      <p:sp>
        <p:nvSpPr>
          <p:cNvPr id="5" name="Text Placeholder 4"/>
          <p:cNvSpPr>
            <a:spLocks noGrp="1"/>
          </p:cNvSpPr>
          <p:nvPr>
            <p:ph type="body" idx="3"/>
          </p:nvPr>
        </p:nvSpPr>
        <p:spPr/>
        <p:txBody>
          <a:bodyPr/>
          <a:lstStyle/>
          <a:p>
            <a:r>
              <a:t>卫生费用占GDP的比例</a:t>
            </a:r>
          </a:p>
        </p:txBody>
      </p:sp>
      <p:sp>
        <p:nvSpPr>
          <p:cNvPr id="6" name="Content Placeholder 5"/>
          <p:cNvSpPr>
            <a:spLocks noGrp="1"/>
          </p:cNvSpPr>
          <p:nvPr>
            <p:ph sz="half" idx="4"/>
          </p:nvPr>
        </p:nvSpPr>
        <p:spPr/>
        <p:txBody>
          <a:bodyPr/>
          <a:lstStyle/>
          <a:p>
            <a:r>
              <a:t>1.卫生费用占GDP的比例是衡量一个国家卫生投入水平的重要指标。一般来说，发达国家卫生费用占GDP的比例较高，而发展中国家则相对较低。</a:t>
            </a:r>
          </a:p>
          <a:p>
            <a:r>
              <a:t>2.随着经济的发展和人们对健康问题的重视，卫生费用占GDP的比例也在逐渐提高。</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卫生费用与经济增长的关系</a:t>
            </a:r>
          </a:p>
        </p:txBody>
      </p:sp>
      <p:sp>
        <p:nvSpPr>
          <p:cNvPr id="3" name="Text Placeholder 2"/>
          <p:cNvSpPr>
            <a:spLocks noGrp="1"/>
          </p:cNvSpPr>
          <p:nvPr>
            <p:ph type="body" idx="1"/>
          </p:nvPr>
        </p:nvSpPr>
        <p:spPr/>
        <p:txBody>
          <a:bodyPr/>
          <a:lstStyle/>
          <a:p>
            <a:r>
              <a:t>政府卫生支出与个人卫生支出的比例</a:t>
            </a:r>
          </a:p>
        </p:txBody>
      </p:sp>
      <p:sp>
        <p:nvSpPr>
          <p:cNvPr id="4" name="Content Placeholder 3"/>
          <p:cNvSpPr>
            <a:spLocks noGrp="1"/>
          </p:cNvSpPr>
          <p:nvPr>
            <p:ph sz="half" idx="2"/>
          </p:nvPr>
        </p:nvSpPr>
        <p:spPr/>
        <p:txBody>
          <a:bodyPr/>
          <a:lstStyle/>
          <a:p>
            <a:r>
              <a:t>1.政府卫生支出和个人卫生支出是卫生费用的两个主要来源。政府卫生支出主要用于公共卫生和基本医疗保障，而个人卫生支出则主要用于个人医疗服务。</a:t>
            </a:r>
          </a:p>
          <a:p>
            <a:r>
              <a:t>2.在不同的国家和地区，政府卫生支出和个人卫生支出的比例存在较大差异。一般来说，发达国家政府卫生支出的比例较高，而发展中国家则相对较低。</a:t>
            </a:r>
          </a:p>
          <a:p/>
        </p:txBody>
      </p:sp>
      <p:sp>
        <p:nvSpPr>
          <p:cNvPr id="5" name="Text Placeholder 4"/>
          <p:cNvSpPr>
            <a:spLocks noGrp="1"/>
          </p:cNvSpPr>
          <p:nvPr>
            <p:ph type="body" idx="3"/>
          </p:nvPr>
        </p:nvSpPr>
        <p:spPr/>
        <p:txBody>
          <a:bodyPr/>
          <a:lstStyle/>
          <a:p>
            <a:r>
              <a:t>卫生费用的效率与公平性</a:t>
            </a:r>
          </a:p>
        </p:txBody>
      </p:sp>
      <p:sp>
        <p:nvSpPr>
          <p:cNvPr id="6" name="Content Placeholder 5"/>
          <p:cNvSpPr>
            <a:spLocks noGrp="1"/>
          </p:cNvSpPr>
          <p:nvPr>
            <p:ph sz="half" idx="4"/>
          </p:nvPr>
        </p:nvSpPr>
        <p:spPr/>
        <p:txBody>
          <a:bodyPr/>
          <a:lstStyle/>
          <a:p>
            <a:r>
              <a:t>1.卫生费用的效率是指用尽可能少的卫生资源达到尽可能好的健康效果。提高卫生费用的效率是各国卫生政策的重要目标之一。</a:t>
            </a:r>
          </a:p>
          <a:p>
            <a:r>
              <a:t>2.卫生费用的公平性是指不同人群在享受医疗卫生服务方面的平等性。提高卫生费用的公平性也是各国卫生政策的重要目标之一。</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卫生费用与经济增长的关系</a:t>
            </a:r>
          </a:p>
        </p:txBody>
      </p:sp>
      <p:sp>
        <p:nvSpPr>
          <p:cNvPr id="3" name="Text Placeholder 2"/>
          <p:cNvSpPr>
            <a:spLocks noGrp="1"/>
          </p:cNvSpPr>
          <p:nvPr>
            <p:ph type="body" idx="1"/>
          </p:nvPr>
        </p:nvSpPr>
        <p:spPr/>
        <p:txBody>
          <a:bodyPr/>
          <a:lstStyle/>
          <a:p>
            <a:r>
              <a:t>卫生费用与医疗保险制度的关系</a:t>
            </a:r>
          </a:p>
        </p:txBody>
      </p:sp>
      <p:sp>
        <p:nvSpPr>
          <p:cNvPr id="4" name="Content Placeholder 3"/>
          <p:cNvSpPr>
            <a:spLocks noGrp="1"/>
          </p:cNvSpPr>
          <p:nvPr>
            <p:ph sz="half" idx="2"/>
          </p:nvPr>
        </p:nvSpPr>
        <p:spPr/>
        <p:txBody>
          <a:bodyPr/>
          <a:lstStyle/>
          <a:p>
            <a:r>
              <a:t>1.医疗保险制度是影响卫生费用的重要因素之一。不同的医疗保险制度会对卫生费用产生不同的影响。</a:t>
            </a:r>
          </a:p>
          <a:p>
            <a:r>
              <a:t>2.一般来说，实行全民医疗保险制度的国家卫生费用相对较高，但保障了更多人的医疗卫生服务需求。</a:t>
            </a:r>
          </a:p>
          <a:p/>
        </p:txBody>
      </p:sp>
      <p:sp>
        <p:nvSpPr>
          <p:cNvPr id="5" name="Text Placeholder 4"/>
          <p:cNvSpPr>
            <a:spLocks noGrp="1"/>
          </p:cNvSpPr>
          <p:nvPr>
            <p:ph type="body" idx="3"/>
          </p:nvPr>
        </p:nvSpPr>
        <p:spPr/>
        <p:txBody>
          <a:bodyPr/>
          <a:lstStyle/>
          <a:p>
            <a:r>
              <a:t>卫生费用的发展趋势与前景</a:t>
            </a:r>
          </a:p>
        </p:txBody>
      </p:sp>
      <p:sp>
        <p:nvSpPr>
          <p:cNvPr id="6" name="Content Placeholder 5"/>
          <p:cNvSpPr>
            <a:spLocks noGrp="1"/>
          </p:cNvSpPr>
          <p:nvPr>
            <p:ph sz="half" idx="4"/>
          </p:nvPr>
        </p:nvSpPr>
        <p:spPr/>
        <p:txBody>
          <a:bodyPr/>
          <a:lstStyle/>
          <a:p>
            <a:r>
              <a:t>1.随着全球经济的发展和人口老龄化的加剧，卫生费用的增长趋势仍将持续。</a:t>
            </a:r>
          </a:p>
          <a:p>
            <a:r>
              <a:t>2.未来，各国需要更加注重提高卫生费用的效率和公平性，同时加强医疗保险制度的建设和完善，以应对日益增长的医疗卫生服务需求。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卫生资源分配与公平性问题</a:t>
            </a:r>
          </a:p>
        </p:txBody>
      </p:sp>
      <p:sp>
        <p:nvSpPr>
          <p:cNvPr id="3" name="Subtitle 2"/>
          <p:cNvSpPr>
            <a:spLocks noGrp="1"/>
          </p:cNvSpPr>
          <p:nvPr>
            <p:ph type="subTitle" idx="1"/>
          </p:nvPr>
        </p:nvSpPr>
        <p:spPr/>
        <p:txBody>
          <a:bodyPr/>
          <a:lstStyle/>
          <a:p>
            <a:r>
              <a:t>经济负担与卫生政策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卫生资源分配与公平性问题</a:t>
            </a:r>
          </a:p>
        </p:txBody>
      </p:sp>
      <p:sp>
        <p:nvSpPr>
          <p:cNvPr id="3" name="Text Placeholder 2"/>
          <p:cNvSpPr>
            <a:spLocks noGrp="1"/>
          </p:cNvSpPr>
          <p:nvPr>
            <p:ph type="body" idx="1"/>
          </p:nvPr>
        </p:nvSpPr>
        <p:spPr/>
        <p:txBody>
          <a:bodyPr/>
          <a:lstStyle/>
          <a:p>
            <a:r>
              <a:t>卫生资源分配不公平</a:t>
            </a:r>
          </a:p>
        </p:txBody>
      </p:sp>
      <p:sp>
        <p:nvSpPr>
          <p:cNvPr id="4" name="Content Placeholder 3"/>
          <p:cNvSpPr>
            <a:spLocks noGrp="1"/>
          </p:cNvSpPr>
          <p:nvPr>
            <p:ph sz="half" idx="2"/>
          </p:nvPr>
        </p:nvSpPr>
        <p:spPr/>
        <p:txBody>
          <a:bodyPr/>
          <a:lstStyle/>
          <a:p>
            <a:r>
              <a:t>1.卫生资源在不同地区、不同类型医疗机构、不同人群之间存在不公平分配现象。</a:t>
            </a:r>
          </a:p>
          <a:p>
            <a:r>
              <a:t>2.卫生资源分配不公平导致患者流向不均衡，增加了医疗费用的负担。</a:t>
            </a:r>
          </a:p>
          <a:p>
            <a:r>
              <a:t>3.需要加强政策引导，提高基层医疗机构服务能力，促进卫生资源均衡分配。</a:t>
            </a:r>
          </a:p>
          <a:p/>
        </p:txBody>
      </p:sp>
      <p:sp>
        <p:nvSpPr>
          <p:cNvPr id="5" name="Text Placeholder 4"/>
          <p:cNvSpPr>
            <a:spLocks noGrp="1"/>
          </p:cNvSpPr>
          <p:nvPr>
            <p:ph type="body" idx="3"/>
          </p:nvPr>
        </p:nvSpPr>
        <p:spPr/>
        <p:txBody>
          <a:bodyPr/>
          <a:lstStyle/>
          <a:p>
            <a:r>
              <a:t>公共卫生服务不足</a:t>
            </a:r>
          </a:p>
        </p:txBody>
      </p:sp>
      <p:sp>
        <p:nvSpPr>
          <p:cNvPr id="6" name="Content Placeholder 5"/>
          <p:cNvSpPr>
            <a:spLocks noGrp="1"/>
          </p:cNvSpPr>
          <p:nvPr>
            <p:ph sz="half" idx="4"/>
          </p:nvPr>
        </p:nvSpPr>
        <p:spPr/>
        <p:txBody>
          <a:bodyPr/>
          <a:lstStyle/>
          <a:p>
            <a:r>
              <a:t>1.公共卫生服务投入不足，导致一些传染病、慢性病等疾病的防控效果不佳。</a:t>
            </a:r>
          </a:p>
          <a:p>
            <a:r>
              <a:t>2.需要加强公共卫生服务体系建设，提高疾病预防控制能力和水平。</a:t>
            </a:r>
          </a:p>
          <a:p>
            <a:r>
              <a:t>3.需要加强健康教育和宣传，提高居民健康素养和自我保健意识。</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卫生资源分配与公平性问题</a:t>
            </a:r>
          </a:p>
        </p:txBody>
      </p:sp>
      <p:sp>
        <p:nvSpPr>
          <p:cNvPr id="3" name="Text Placeholder 2"/>
          <p:cNvSpPr>
            <a:spLocks noGrp="1"/>
          </p:cNvSpPr>
          <p:nvPr>
            <p:ph type="body" idx="1"/>
          </p:nvPr>
        </p:nvSpPr>
        <p:spPr/>
        <p:txBody>
          <a:bodyPr/>
          <a:lstStyle/>
          <a:p>
            <a:r>
              <a:t>医疗卫生费用增长过快</a:t>
            </a:r>
          </a:p>
        </p:txBody>
      </p:sp>
      <p:sp>
        <p:nvSpPr>
          <p:cNvPr id="4" name="Content Placeholder 3"/>
          <p:cNvSpPr>
            <a:spLocks noGrp="1"/>
          </p:cNvSpPr>
          <p:nvPr>
            <p:ph sz="half" idx="2"/>
          </p:nvPr>
        </p:nvSpPr>
        <p:spPr/>
        <p:txBody>
          <a:bodyPr/>
          <a:lstStyle/>
          <a:p>
            <a:r>
              <a:t>1.医疗卫生费用增长过快，导致患者经济负担加重。</a:t>
            </a:r>
          </a:p>
          <a:p>
            <a:r>
              <a:t>2.需要加强医疗费用监管，降低虚高药价和过度检查等不合理费用。</a:t>
            </a:r>
          </a:p>
          <a:p>
            <a:r>
              <a:t>3.需要推广分级诊疗制度，引导患者合理就医，降低医疗费用支出。</a:t>
            </a:r>
          </a:p>
          <a:p/>
        </p:txBody>
      </p:sp>
      <p:sp>
        <p:nvSpPr>
          <p:cNvPr id="5" name="Text Placeholder 4"/>
          <p:cNvSpPr>
            <a:spLocks noGrp="1"/>
          </p:cNvSpPr>
          <p:nvPr>
            <p:ph type="body" idx="3"/>
          </p:nvPr>
        </p:nvSpPr>
        <p:spPr/>
        <p:txBody>
          <a:bodyPr/>
          <a:lstStyle/>
          <a:p>
            <a:r>
              <a:t>基层医疗机构服务能力不足</a:t>
            </a:r>
          </a:p>
        </p:txBody>
      </p:sp>
      <p:sp>
        <p:nvSpPr>
          <p:cNvPr id="6" name="Content Placeholder 5"/>
          <p:cNvSpPr>
            <a:spLocks noGrp="1"/>
          </p:cNvSpPr>
          <p:nvPr>
            <p:ph sz="half" idx="4"/>
          </p:nvPr>
        </p:nvSpPr>
        <p:spPr/>
        <p:txBody>
          <a:bodyPr/>
          <a:lstStyle/>
          <a:p>
            <a:r>
              <a:t>1.基层医疗机构服务能力不足，导致患者流向高级别医疗机构，增加了医疗费用的负担。</a:t>
            </a:r>
          </a:p>
          <a:p>
            <a:r>
              <a:t>2.需要加强基层医疗机构建设，提高基层医生水平和服务能力。</a:t>
            </a:r>
          </a:p>
          <a:p>
            <a:r>
              <a:t>3.需要加强医联体建设，促进优质医疗资源下沉，提高基层医疗机构服务水平。</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卫生资源分配与公平性问题</a:t>
            </a:r>
          </a:p>
        </p:txBody>
      </p:sp>
      <p:sp>
        <p:nvSpPr>
          <p:cNvPr id="3" name="Content Placeholder 2"/>
          <p:cNvSpPr>
            <a:spLocks noGrp="1"/>
          </p:cNvSpPr>
          <p:nvPr>
            <p:ph sz="half" idx="2"/>
          </p:nvPr>
        </p:nvSpPr>
        <p:spPr/>
        <p:txBody>
          <a:bodyPr/>
          <a:lstStyle/>
          <a:p>
            <a:r>
              <a:t>1.医保制度存在覆盖不全、保障程度不高等问题，导致患者经济负担较重。</a:t>
            </a:r>
          </a:p>
          <a:p>
            <a:r>
              <a:t>2.需要完善医保制度，提高医保覆盖面和保障程度，降低患者经济负担。</a:t>
            </a:r>
          </a:p>
          <a:p>
            <a:r>
              <a:t>3.需要加强医保基金监管，防止医保基金浪费和滥用。</a:t>
            </a:r>
          </a:p>
          <a:p/>
        </p:txBody>
      </p:sp>
      <p:sp>
        <p:nvSpPr>
          <p:cNvPr id="4" name="Text Placeholder 3"/>
          <p:cNvSpPr>
            <a:spLocks noGrp="1"/>
          </p:cNvSpPr>
          <p:nvPr>
            <p:ph type="body" idx="3"/>
          </p:nvPr>
        </p:nvSpPr>
        <p:spPr/>
        <p:txBody>
          <a:bodyPr/>
          <a:lstStyle/>
          <a:p>
            <a:r>
              <a:t>人口老龄化对卫生资源的需求增加</a:t>
            </a:r>
          </a:p>
        </p:txBody>
      </p:sp>
      <p:sp>
        <p:nvSpPr>
          <p:cNvPr id="5" name="Content Placeholder 4"/>
          <p:cNvSpPr>
            <a:spLocks noGrp="1"/>
          </p:cNvSpPr>
          <p:nvPr>
            <p:ph sz="half" idx="4"/>
          </p:nvPr>
        </p:nvSpPr>
        <p:spPr/>
        <p:txBody>
          <a:bodyPr/>
          <a:lstStyle/>
          <a:p>
            <a:r>
              <a:t>1.人口老龄化导致对卫生资源的需求增加，卫生资源供给面临压力。</a:t>
            </a:r>
          </a:p>
          <a:p>
            <a:r>
              <a:t>2.需要加强老年人健康管理和服务，提高老年人健康水平，降低卫生资源消耗。</a:t>
            </a:r>
          </a:p>
          <a:p>
            <a:r>
              <a:t>3.需要加强医养结合，促进养老服务和医疗卫生服务的衔接，提高老年人养老服务质量。</a:t>
            </a:r>
          </a:p>
        </p:txBody>
      </p:sp>
      <p:sp>
        <p:nvSpPr>
          <p:cNvPr id="6" name="Text Placeholder 5"/>
          <p:cNvSpPr>
            <a:spLocks noGrp="1"/>
          </p:cNvSpPr>
          <p:nvPr>
            <p:ph type="body" idx="1"/>
          </p:nvPr>
        </p:nvSpPr>
        <p:spPr/>
        <p:txBody>
          <a:bodyPr/>
          <a:lstStyle/>
          <a:p>
            <a:r>
              <a:t>医保制度不完善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医疗保障制度与政策影响</a:t>
            </a:r>
          </a:p>
        </p:txBody>
      </p:sp>
      <p:sp>
        <p:nvSpPr>
          <p:cNvPr id="3" name="Subtitle 2"/>
          <p:cNvSpPr>
            <a:spLocks noGrp="1"/>
          </p:cNvSpPr>
          <p:nvPr>
            <p:ph type="subTitle" idx="1"/>
          </p:nvPr>
        </p:nvSpPr>
        <p:spPr/>
        <p:txBody>
          <a:bodyPr/>
          <a:lstStyle/>
          <a:p>
            <a:r>
              <a:t>经济负担与卫生政策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医疗保障制度与政策影响</a:t>
            </a:r>
          </a:p>
        </p:txBody>
      </p:sp>
      <p:sp>
        <p:nvSpPr>
          <p:cNvPr id="3" name="Text Placeholder 2"/>
          <p:cNvSpPr>
            <a:spLocks noGrp="1"/>
          </p:cNvSpPr>
          <p:nvPr>
            <p:ph type="body" idx="1"/>
          </p:nvPr>
        </p:nvSpPr>
        <p:spPr/>
        <p:txBody>
          <a:bodyPr/>
          <a:lstStyle/>
          <a:p>
            <a:r>
              <a:t>医疗保障制度的概述</a:t>
            </a:r>
          </a:p>
        </p:txBody>
      </p:sp>
      <p:sp>
        <p:nvSpPr>
          <p:cNvPr id="4" name="Content Placeholder 3"/>
          <p:cNvSpPr>
            <a:spLocks noGrp="1"/>
          </p:cNvSpPr>
          <p:nvPr>
            <p:ph sz="half" idx="2"/>
          </p:nvPr>
        </p:nvSpPr>
        <p:spPr/>
        <p:txBody>
          <a:bodyPr/>
          <a:lstStyle/>
          <a:p>
            <a:r>
              <a:t>1.医疗保障制度是社会保障体系的重要组成部分，旨在为公民提供必要的医疗服务保障。</a:t>
            </a:r>
          </a:p>
          <a:p>
            <a:r>
              <a:t>2.中国的医疗保障制度包括基本医疗保险、大病保险、医疗救助等多个层次。</a:t>
            </a:r>
          </a:p>
          <a:p>
            <a:r>
              <a:t>3.近年来，医疗保障制度不断完善，覆盖面逐步扩大，保障水平不断提高。</a:t>
            </a:r>
          </a:p>
          <a:p/>
        </p:txBody>
      </p:sp>
      <p:sp>
        <p:nvSpPr>
          <p:cNvPr id="5" name="Text Placeholder 4"/>
          <p:cNvSpPr>
            <a:spLocks noGrp="1"/>
          </p:cNvSpPr>
          <p:nvPr>
            <p:ph type="body" idx="3"/>
          </p:nvPr>
        </p:nvSpPr>
        <p:spPr/>
        <p:txBody>
          <a:bodyPr/>
          <a:lstStyle/>
          <a:p>
            <a:r>
              <a:t>医疗保障制度的费用负担</a:t>
            </a:r>
          </a:p>
        </p:txBody>
      </p:sp>
      <p:sp>
        <p:nvSpPr>
          <p:cNvPr id="6" name="Content Placeholder 5"/>
          <p:cNvSpPr>
            <a:spLocks noGrp="1"/>
          </p:cNvSpPr>
          <p:nvPr>
            <p:ph sz="half" idx="4"/>
          </p:nvPr>
        </p:nvSpPr>
        <p:spPr/>
        <p:txBody>
          <a:bodyPr/>
          <a:lstStyle/>
          <a:p>
            <a:r>
              <a:t>1.医疗保障制度的费用负担主要由政府、企业和个人三方共同承担。</a:t>
            </a:r>
          </a:p>
          <a:p>
            <a:r>
              <a:t>2.政府通过财政拨款、税收优惠等方式支持医疗保障制度的运行。</a:t>
            </a:r>
          </a:p>
          <a:p>
            <a:r>
              <a:t>3.企业和个人通过缴纳医疗保险费等方式参与医疗保障制度。</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https://d.book118.com/288104031065006040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卫生政策与经济负担概述</vt:lpstr>
      <vt:lpstr> 卫生政策与经济负担概述</vt:lpstr>
      <vt:lpstr> 卫生政策与经济负担概述</vt:lpstr>
      <vt:lpstr> 卫生费用与经济增长的关系</vt:lpstr>
      <vt:lpstr> 卫生费用与经济增长的关系</vt:lpstr>
      <vt:lpstr> 卫生费用与经济增长的关系</vt:lpstr>
      <vt:lpstr> 卫生费用与经济增长的关系</vt:lpstr>
      <vt:lpstr> 卫生资源分配与公平性问题</vt:lpstr>
      <vt:lpstr> 卫生资源分配与公平性问题</vt:lpstr>
      <vt:lpstr> 卫生资源分配与公平性问题</vt:lpstr>
      <vt:lpstr> 卫生资源分配与公平性问题</vt:lpstr>
      <vt:lpstr> 医疗保障制度与政策影响</vt:lpstr>
      <vt:lpstr> 医疗保障制度与政策影响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2024-09-18T23:26:24.739</cp:lastPrinted>
  <dcterms:created xsi:type="dcterms:W3CDTF">2024-09-18T15:26:24Z</dcterms:created>
  <dcterms:modified xsi:type="dcterms:W3CDTF">2024-09-18T15:26:26Z</dcterms:modified>
</cp:coreProperties>
</file>