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D70C8-FF6F-4069-AE04-3D14B9D0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48984-E043-45E3-BD07-7634E8A5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3B63D-B188-4B64-AABD-77D2AA8C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B9425-B3A3-4759-8F5E-D7E43EB0B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BEA9B-37F2-496B-8744-08BB09F0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DFC72-9A60-40FE-A676-A29CA2903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1A07E-AD79-49F7-B8FF-DBD6FBD4F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6C418-DD1A-45F5-A3AB-27E91ECC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1D382-F7E2-4BD8-B004-3F9656A12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CB484-2035-4CC1-90D0-F07B7C919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8750-0571-44DF-BB6E-81B1457ED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4131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车间技术提升年计划从技术角度改变市场竞争格局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技术创新战略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环保节能举措部署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随着市场竞争的加剧和消费者需求的变化，企业必须不断提升自身技术水平，以适应市场变化并赢得更多市场份额。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车间技术提升是企业发展的重要推动力，通过提高技术水平和生产效率，为企业创造更多价值，推动企业实现可持续发展。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提升车间技术水平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通过引进新技术、优化生产流程等方式，提高车间生产效率和产品质量，降低生产成本，从而增强企业市场竞争力。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技术水平落后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车间技术现状与挑战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当前车间技术水平相对较低，生产设备陈旧，生产流程不够优化，导致生产效率和产品质量难以提升。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由于技术水平落后和生产流程不够优化，车间生产成本较高，难以在激烈的市场竞争中获得优势。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车间技术创新是企业赢得市场竞争的关键，当前车间技术创新能力不足，需要加强技术研发和创新能力提升。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车间技术人才短缺是制约技术提升的重要因素之一，企业需要加强人才培养和引进，打造一支高素质的技术团队。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技术创新战略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通过引入先进的自动化生产线、机器人等智能制造技术，提高生产效率和产品质量。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研发新型材料，提升产品性能，降低成本，满足市场需求。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开发节能环保技术，降低能耗和排放，提高企业形象和竞争力。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引进消化吸收再创新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引进国内外先进技术，通过消化吸收和再创新，形成企业自有的技术优势。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加强企业内部研发团队建设，提高自主创新能力，形成自主知识产权。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与高校、科研机构等合作，共同开展技术研发，实现技术转移和成果转化。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技术创新路径选择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通过技术创新，提高生产流程的自动化程度，减少人工干预，降低生产成本。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引入新材料和先进制造技术，提升产品的性能和质量水平，满足市场需求。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通过技术创新，形成企业自有的技术优势，提高品牌知名度和市场占有率。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设备技术改造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对现有设备进行技术改造，增加自动化、智能化功能，降低人工干预，提高生产稳定性和一致性。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设备预防性维护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建立完善的设备预防性维护制度，定期检查、保养设备，确保设备处于良好状态，减少故障停机时间。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购置高精度、高效率的先进设备，替换老旧、低效的设备，提高生产效率和产品质量。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对现有工艺流程进行全面梳理，找出瓶颈环节和浪费环节，提出优化建议。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工艺流程梳理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引入先进的工艺技术，如精益生产、六西格玛等，提高生产效率和产品质量。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引入新工艺技术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制定标准化的工艺流程和操作规范，确保每个环节的操作都符合标准，提高产品质量和生产效率。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工艺流程标准化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对现有员工的技能水平进行评估，了解员工的技能短板和培训需求。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根据员工技能评估结果，制定个性化的培训计划，包括培训课程、实践项目等。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组织专业的培训机构或内部培训师进行培训，定期跟踪培训效果，确保员工技能得到有效提升。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员工技能提升培训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工业机器人应用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引入工业机器人，实现自动化生产线，提高生产效率和产品质量。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传感器技术应用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通过安装各种传感器，实时监测设备运行状态和产品质量，实现预防性维护和质量控制。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先进制造技术应用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采用先进的制造技术，如3D打印、激光切割等，提高生产灵活性和创新能力。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https://d.book118.com/288104131062006033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2024-09-11T11:32:14.661</cp:lastPrinted>
  <dcterms:created xsi:type="dcterms:W3CDTF">2024-09-11T03:32:14Z</dcterms:created>
  <dcterms:modified xsi:type="dcterms:W3CDTF">2024-09-11T03:32:16Z</dcterms:modified>
</cp:coreProperties>
</file>