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81846-F3D3-4C98-AA73-FB8BFE71B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DBA0C6-9398-4170-98EC-F4915377B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65F0B-535C-497F-B16E-3199FA240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0095A9-2B99-4DE9-8DF2-2C5B0ED61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261DEA-8057-4224-B1A0-17C0109F8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517BAF-AD3C-4472-BCA3-3F2517F9C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402582-8706-4217-8524-9E6499F36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B2C6C6-8910-4CE6-B192-2989E0C53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57536-4C34-4500-90B3-D841CBC63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3F92E-57F7-4391-A277-2D90F1CBB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547F6-D343-4D2F-9A67-52AEBF0AF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10413406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治安隐患大排查行动方案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排查范围与重点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排查方法与步骤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整改措施与责任人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保障措施与要求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行动效果评估与总结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行动背景与目标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社会治安总体稳定，但局部问题突出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近年来，我国社会治安形势总体平稳，但一些地方和领域仍然存在一些突出问题，如暴力犯罪、盗窃、诈骗等案件时有发生，对社会稳定和人民生活造成一定影响。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安全隐患排查工作不足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一些地方和部门对安全隐患排查工作重视不够，排查力度不够，导致一些安全隐患长期存在，增加了安全事故的风险。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公众安全意识有待提高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部分公众对安全问题缺乏足够的认识和重视，安全防范意识不强，容易成为犯罪分子的目标。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当前治安形势分析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通过大排查行动，全面梳理社会治安方面存在的突出问题，切实加强安全隐患排查整治工作，提高社会治安防控能力，确保社会治安形势持续稳定向好。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大排查行动对于维护社会稳定、保障人民群众生命财产安全、提高社会治安防控能力具有重要意义，同时也有助于增强公众的安全意识和防范能力。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25" r="22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行动目标与意义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排查范围与重点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08" r="1570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包括商场、车站、学校、医院等人员密集的公共场所，以及居民小区、城中村等居住区域。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人员密集场所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重点行业领域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重点单位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重点区域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如交通运输、物流仓储、金融证券、能源化工等关键行业，以及娱乐场所、旅游景区等特殊行业。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政府机关、企事业单位、教育机构等，以及涉及国家安全和公共安全的单位。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城乡结合部、偏远地区、治安复杂区域等，以及历史上有安全隐患的地区。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4123" b="412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重点检查消防设施是否完好，消防通道是否畅通，消防安全责任制是否落实等。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消防安全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检查治安防范措施是否到位，是否存在安全隐患，以及治安事件处置是否及时有效。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治安管理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对易燃易爆、剧毒等危险物品的储存、运输和使用进行检查，确保安全无虞。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危险物品管理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检查公共场所的应急疏散通道、安全出口等是否符合标准，以及各类安全设施是否完好可用。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公共安全设施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排查重点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排查方法与步骤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通过收集各类治安信息，如警情、案件、举报等，建立全面的治安信息数据库。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收集治安相关数据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对收集到的数据进行分类整理，按照时间、地点、类型等维度进行归类，便于后续分析。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数据分类与整理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运用数据分析工具，对治安数据进行深入挖掘，发现潜在的治安隐患和规律。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根据数据分析结果，制定详细的现场排查计划，明确排查范围、时间、人员和设备等。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制定排查计划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按照计划对重点区域、场所进行实地走访排查，检查安全设施、消防设备等，确保各项安全措施得到落实。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实地走访排查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对排查中发现的问题进行详细记录，并及时反馈给相关部门和单位，要求限期整改。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问题记录与反馈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现场排查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问题分类与整理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将现场排查发现的问题进行分类整理，按照问题性质、严重程度等进行划分。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形成报告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根据问题汇总情况，形成详细的治安隐患大排查行动报告，包括问题分析、整改建议等。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上报与通报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将行动报告上报给相关部门和领导，同时通报给相关单位和人员，共同推动问题整改和治安改善。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问题汇总与上报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整改措施与责任人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强化安全管理制度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完善安全管理制度，加强内部管理，提高安全防范水平。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加强安全宣传教育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开展安全宣传教育活动，提高员工的安全意识和防范能力。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制定详细的整改计划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针对排查出的治安隐患，制定具体的整改措施和时间表，明确责任部门和人员。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整改措施制定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指定具体负责人，明确其职责和任务，确保整改工作的顺利进行。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确定责任领导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建立责任制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加强协调配合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167" r="121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建立责任制，将整改工作分解到各部门、各岗位，确保责任落实到人。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加强部门间的协调配合，形成合力，共同推进整改工作。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责任人落实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根据整改措施的实际情况，设定合理的整改期限，确保整改工作按时完成。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375" r="183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917" r="7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750" r="107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设定整改期限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建立监督检查机制，对整改工作进行全程跟踪、督促和检查，确保整改效果。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加强监督检查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及时反馈整改工作的进展情况，对存在的问题进行整改和调整，确保整改工作取得实效。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及时反馈整改情况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整改期限与监督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https://d.book118.com/288104134061006031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2024-09-08T09:53:48.155</cp:lastPrinted>
  <dcterms:created xsi:type="dcterms:W3CDTF">2024-09-08T01:53:48Z</dcterms:created>
  <dcterms:modified xsi:type="dcterms:W3CDTF">2024-09-08T01:53:50Z</dcterms:modified>
</cp:coreProperties>
</file>