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1E3E5-2BCE-4914-88A8-A192E78E7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60AC2-2351-4B8F-875A-F813A47F0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B6A64-2FB5-48D1-A2CF-71CF506A1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A2E55-3A13-4656-8245-2C1F92417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67C91-2837-495B-A7F5-A576F0041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675DA-664F-4B5F-B119-FBFAFE9A7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69C23F-12E7-4F85-BB8B-680D65C83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475EE-88B2-4B50-B094-0387498F9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756FD-FF7C-4D00-A043-127AD28A8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4830F-BD5F-46F0-8DE2-C5C4793C9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7D796-DC45-4C36-8499-D23FAEDF7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5125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法律合同培训合同的法律适用与解释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合同法律基础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合同法律适用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合同漏洞填补与法律适用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合同法律适用与解释的案例分析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合同法律基础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合同的当事人，包括自然人、法人和其他组织。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合同主体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合同客体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合同双方权利义务共同指向的对象，如货物、劳务、行为等。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合同双方的权利和义务，是合同法律关系的核心。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合同法律关系的构成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合同法律原则与规则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合同当事人的法律地位平等，一方不得将自己的意志强加给另一方。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当事人依法享有自愿订立合同的权利，任何单位和个人不得非法干预。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当事人应当遵循公平原则确定各方的权利和义务。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当事人行使权利、履行义务应当遵循诚信原则。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自愿原则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司法解释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合同法律渊源与适用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全国人大及其常委会制定的法律，如《合同法》、《民法典》等。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国务院制定的行政法规，如《合同违法行为监督处理办法》等。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省、自治区、直辖市的人民代表大会及其常务委员会制定的地方性法规。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最高人民法院、最高人民检察院发布的司法解释，对合同法律适用具有指导意义。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合同法律适用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合同法律适用的基本原则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当事人意思自治原则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合同双方可以自主选择适用的法律，但选择应当明确且不得违反法律强制性规定。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最密切联系原则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在当事人没有选择适用法律或选择无效时，适用与合同有最密切联系的法律。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国际条约和惯例的适用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在符合一定条件下，国际条约和惯例可以作为合同法律适用的依据。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合同履行和违约责任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当事人应当按照约定履行合同义务，违反合同义务应当承担相应的违约责任。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合同形式和内容的合法性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合同应当符合法定形式要件，内容应当合法、明确、具体。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当事人的缔约能力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当事人应当具备相应的民事行为能力，能够理解和承担合同义务。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合同法律适用的具体规则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涉外合同的法律适用涉及不同国家法律体系的选择和适用，需要综合考虑多种因素。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涉外合同的法律适用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格式合同通常由一方提供，可能存在不公平条款或违反法律规定的情况，需要特别注意。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格式合同的法律适用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电子商务合同具有特殊性，如电子签名、数据电文等，需要关注相关法律规定和司法实践。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电子商务合同的法律适用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合同法律适用的疑难问题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按照合同条款的字面含义和通常理解进行解释。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结合合同上下文、交易习惯、行业惯例等因素，对合同条款进行合理解读。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避免断章取义，确保解释结果符合合同整体目的和双方真实意图。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文义解释方法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https://d.book118.com/288105125074006035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2024-09-14T10:11:42.504</cp:lastPrinted>
  <dcterms:created xsi:type="dcterms:W3CDTF">2024-09-14T02:11:42Z</dcterms:created>
  <dcterms:modified xsi:type="dcterms:W3CDTF">2024-09-14T02:11:44Z</dcterms:modified>
</cp:coreProperties>
</file>