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58A2C-B984-440E-8910-A30C8316A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0E39A-9207-403A-8AB9-F1FAE906D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C834C-0EAC-4B63-875C-35DE3355B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2F57A-5C56-4D91-8CBD-20A5C83F4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22F0F7-A729-4C3F-A897-0EBE8BE01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928DE0-7D4C-4D29-A1DF-3C557F992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426079-B017-48E5-81C8-043F820C9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0808B-58ED-4148-93AE-A63ACF1D2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32DAC-8AD3-471A-AF5C-8FA4EEA52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6F735-A8B0-4FC5-82C2-FF29664A1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2A9E2-E40A-4AD6-A8F6-C70A00C18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060701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安全教育主题班会课件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交通安全知识普及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防火防盗防溺水措施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网络安全与信息保护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心理健康与人际交往安全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提高学生安全素养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增强学生防范意识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培养学生自救能力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通过安全教育，使学生了解安全知识，掌握基本的安全技能，提高安全素养。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引导学生认识身边的安全隐患，增强防范意识，做到防患于未然。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教育学生掌握基本的自救方法，遇到危险时能够迅速采取有效措施保护自己。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防范校园安全事故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加强校园火灾预防教育，让学生了解火灾的危害和预防措施，提高火灾应对能力。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开展反欺凌教育，让学生了解欺凌的危害和应对方法，营造和谐的校园环境。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加强校园交通安全教育，引导学生遵守交通规则，避免交通事故的发生。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预防校园火灾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防止校园欺凌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避免校园交通事故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保障学生身心健康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提高学生心理素质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促进学生健康成长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开展心理健康教育，帮助学生缓解压力，提高心理素质和抗压能力。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安全教育作为学校教育的重要组成部分，有助于促进学生德、智、体、美全面发展。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通过安全教育，引导学生养成良好的生活习惯和健康的生活方式，保障身心健康。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校园交通事故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校园暴力事件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校园食品安全问题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校园安全事故类型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包括校园欺凌、打架斗殴等暴力行为。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校园内车辆和行人混行，容易引发交通事故。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由于电器使用不当、乱丢烟蒂等原因引发的火灾事故。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学校食堂或周边餐饮店存在食品卫生问题，容易引发食物中毒等事件。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检查校园建筑是否存在安全隐患，如危房、违规建筑等。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校园建筑安全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校园设施安全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校园周边环境安全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50" r="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检查校园设施是否完善，如消防设施、安全出口等。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排查校园周边是否存在安全隐患，如交通状况、治安状况等。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校园安全隐患排查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关注学生心理健康状况，及时发现和解决心理问题。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学生心理健康问题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提高学生自我保护意识，加强安全教育，让学生掌握基本的自我保护技能。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学生自我保护能力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引导学生正确使用网络，避免沉迷网络或遭受网络诈骗等问题。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学生网络安全问题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学生自身安全问题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交通安全知识普及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68" r="81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556" b="285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451" b="274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通过遵守交通规则，降低交通事故发生的概率，从而保障行人和驾驶员的生命安全。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维护交通秩序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交通规则是维护道路交通秩序、确保道路畅通的重要保障。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提升安全意识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遵守交通规则的过程也是培养公众安全意识的过程，有助于形成安全文明的社会风尚。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包括指示标志、警告标志、禁令标志等，它们用图形、符号和文字传递交通信息，指导行人和驾驶员正确行驶。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红灯表示停止，绿灯表示通行，黄灯表示警告或准备停止。遵守交通信号灯是保障交通安全的基本要求。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交通信号灯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31" r="1223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在交通拥堵或特殊情况下，交警会通过指挥手势来引导交通。了解并遵守交警指挥手势也是交通安全知识的重要组成部分。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交警指挥手势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识别交通标志和信号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骑电动车时，同样需要佩戴安全头盔，遵守交通规则。此外，还应注意电动车的维护和保养，确保车辆性能良好。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自行车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骑自行车时，应佩戴安全头盔，遵守交通规则，不闯红灯、不逆行、不在机动车道行驶等。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驾驶机动车时，应严格遵守交通规则，保持车距、控制车速、不酒驾、不疲劳驾驶等。同时，要关注车辆安全性能检查和维护保养工作。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正确使用交通工具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防火防盗防溺水措施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https://d.book118.com/288106070142006034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2024-09-13T14:53:26.743</cp:lastPrinted>
  <dcterms:created xsi:type="dcterms:W3CDTF">2024-09-13T06:53:26Z</dcterms:created>
  <dcterms:modified xsi:type="dcterms:W3CDTF">2024-09-13T06:53:28Z</dcterms:modified>
</cp:coreProperties>
</file>