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7F8BC-1AC1-4A5E-BA9C-FB033A20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81ED3-E130-4CC3-BA91-EBA58089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5CF7C-B586-4A03-A9F7-A7B35B8A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33E72-6203-4501-8D22-0B3BB9FA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7C956-243E-4119-A7E3-DF7220B2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5EB04-B167-4DDB-85F2-DBFCBBEA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A82A2-6EEA-4A4C-BED9-1904C7E6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49A02-C7CA-498B-8AF9-76CC84C0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7D68E-184B-4FA1-8F86-47BD1EA9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B4A1-F868-4F44-AD1F-5A8FAEC6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D8F90-424A-4CDA-A53B-439AE32C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7011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IPTV播控平台监控接口、上行注入站技术及对接合作方案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IPTV播控平台监控接口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上行注入站技术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对接合作方案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IPTV行业快速发展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随着互联网的普及和带宽的提升，IPTV行业迅速崛起，为用户提供丰富的视频内容和服务。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监控接口与上行注入站技术重要性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为确保IPTV播控平台的稳定运行和优质的用户体验，监控接口和上行注入站技术显得尤为重要。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对接合作方案的意义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通过与合作伙伴建立良好的对接合作方案，可以实现资源共享、技术互补，共同推动IPTV行业的发展。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介绍IPTV播控平台监控接口的原理、功能及实现方式。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监控接口技术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38" r="119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上行注入站技术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对接合作方案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阐述上行注入站在IPTV网络中的作用、技术原理及实现过程。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探讨与合作伙伴的对接方式、合作内容及预期成果。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IPTV播控平台监控接口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IPTV播控平台监控接口是指用于实现对IPTV播控平台进行实时监控和管理的一组API接口。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通过对接该接口，可以获取播控平台的运行状态、节目信息、用户行为等数据，以便进行故障排查、业务分析和优化等。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提供播控平台各模块的实时状态信息，如设备状态、服务状态、网络状态等。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实时状态监控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支持获取当前播放的节目列表、节目详情、节目预告等信息。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节目信息管理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记录用户在IPTV平台上的操作行为，如观看历史、搜索记录、收藏夹等，以便进行个性化推荐和精准营销。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当播控平台出现故障或异常时，及时触发报警并通知相关人员进行处理。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故障报警与处理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616" r="76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724" r="77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接口性能指标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接口响应时间应小于1秒，确保数据的实时性和准确性。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支持高并发请求处理，确保在多用户同时访问时仍能保持稳定的性能表现。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采用加密传输和访问控制等安全措施，确保数据传输和存储的安全性。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接口设计应具备良好的可扩展性，以便适应未来业务发展和技术升级的需求。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响应时间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并发处理能力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上行注入站技术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上行注入站接收来自播控平台的数字信号，通过调制技术将其转换为适合传输的模拟信号或数字信号。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信号调制与编码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经过调制后的信号通过功率放大器进行放大，以满足传输距离和覆盖范围的要求，然后通过天线发射到卫星或地面接收站。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信号放大与传输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9722" r="397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339" r="2233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上行注入站采用多路复用技术，将多个信号合并到一个传输通道中，提高频谱利用率和传输效率。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多路复用技术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上行注入站采用高稳定性的硬件设备和先进的信号处理算法，确保信号的准确传输和接收。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上行注入站支持多种信号格式和调制方式，可根据不同需求进行灵活配置和调整。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上行注入站具备模块化设计，可根据实际需要进行功能扩展和升级，满足不断变化的业务需求。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卫星通信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上行注入站是卫星通信系统中的重要组成部分，用于将地面播控平台的信号上传到卫星，实现远距离通信和广播服务。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地面数字电视广播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上行注入站可将数字电视信号注入到地面传输网络中，为广大用户提供高质量的电视广播服务。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应急通信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在自然灾害等紧急情况下，上行注入站可作为应急通信系统的关键设备，为救援人员提供及时、准确的通信支持。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对接合作方案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https://d.book118.com/288107011117006036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2024-09-16T05:40:29.237</cp:lastPrinted>
  <dcterms:created xsi:type="dcterms:W3CDTF">2024-09-15T21:40:29Z</dcterms:created>
  <dcterms:modified xsi:type="dcterms:W3CDTF">2024-09-15T21:40:31Z</dcterms:modified>
</cp:coreProperties>
</file>