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5116E-5F35-4C68-8105-9A17E620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C691A-1122-4CA6-B01E-FCB1C63A4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80BC7-3F04-48A1-A5AF-2EEAE42A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126CA-0E86-430E-8AF2-45BC863C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2F43E-F7C5-4040-AE32-ED36E3645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B5D9F-DB22-412C-A56A-83E1A2A18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3E1B6-9199-4F3C-BB55-2EA6F8C8E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0CDDA-C000-4D8B-864D-F55A0DFF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DE854-ECCD-4F34-B513-B133D2A3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B842-6C17-4F3B-AAC8-C05B51F2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1E97E-C9E8-48FC-B8B4-597C0D34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7016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生产运作管理-库存管理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库存管理系统设计与实施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29181" y="1605404"/>
            <a:ext cx="4088130" cy="1234440"/>
            <a:chOff x="1829181" y="1605404"/>
            <a:chExt cx="4088130" cy="1234440"/>
          </a:xfrm>
        </p:grpSpPr>
        <p:sp>
          <p:nvSpPr>
            <p:cNvPr id="3" name="TextBox 3"/>
            <p:cNvSpPr txBox="1"/>
            <p:nvPr/>
          </p:nvSpPr>
          <p:spPr>
            <a:xfrm>
              <a:off x="1829181" y="1605404"/>
              <a:ext cx="4088130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定义：库存管理是对企业生产经营过程中所需各种物料的储存、使用和控制等一系列活动的总称。其目的是在保证生产正常进行的前提下，尽可能降低库存水平，减少资金占用，提高物流效率和经济效益。</a:t>
              </a:r>
            </a:p>
          </p:txBody>
        </p:sp>
      </p:grp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1857756" y="4845415"/>
            <a:ext cx="4059555" cy="1234440"/>
            <a:chOff x="1857756" y="4845415"/>
            <a:chExt cx="4059555" cy="1234440"/>
          </a:xfrm>
        </p:grpSpPr>
        <p:sp>
          <p:nvSpPr>
            <p:cNvPr id="7" name="TextBox 7"/>
            <p:cNvSpPr txBox="1"/>
            <p:nvPr/>
          </p:nvSpPr>
          <p:spPr>
            <a:xfrm>
              <a:off x="1857756" y="4845415"/>
              <a:ext cx="405955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提高库存周转率，减少呆滞物料和过期产品的产生。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829181" y="3220403"/>
            <a:ext cx="3945255" cy="1234440"/>
            <a:chOff x="1829181" y="3220403"/>
            <a:chExt cx="3945255" cy="1234440"/>
          </a:xfrm>
        </p:grpSpPr>
        <p:sp>
          <p:nvSpPr>
            <p:cNvPr id="15" name="TextBox 15"/>
            <p:cNvSpPr txBox="1"/>
            <p:nvPr/>
          </p:nvSpPr>
          <p:spPr>
            <a:xfrm>
              <a:off x="1829181" y="3220403"/>
              <a:ext cx="394525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确保生产所需物料的连续供应，避免生产中断。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7644193" y="1605404"/>
            <a:ext cx="3926205" cy="1234440"/>
            <a:chOff x="7644193" y="1605404"/>
            <a:chExt cx="3926205" cy="1234440"/>
          </a:xfrm>
        </p:grpSpPr>
        <p:sp>
          <p:nvSpPr>
            <p:cNvPr id="27" name="TextBox 27"/>
            <p:cNvSpPr txBox="1"/>
            <p:nvPr/>
          </p:nvSpPr>
          <p:spPr>
            <a:xfrm>
              <a:off x="7644193" y="1605404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目的：库存管理的核心目的是在满足客户需求的前提下，实现库存成本最小化。具体而言，包括以下几点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0" name="Group 30"/>
          <p:cNvGrpSpPr/>
          <p:nvPr/>
        </p:nvGrpSpPr>
        <p:grpSpPr>
          <a:xfrm>
            <a:off x="7644193" y="3220403"/>
            <a:ext cx="3926205" cy="1234440"/>
            <a:chOff x="7644193" y="3220403"/>
            <a:chExt cx="3926205" cy="1234440"/>
          </a:xfrm>
        </p:grpSpPr>
        <p:sp>
          <p:nvSpPr>
            <p:cNvPr id="31" name="TextBox 31"/>
            <p:cNvSpPr txBox="1"/>
            <p:nvPr/>
          </p:nvSpPr>
          <p:spPr>
            <a:xfrm>
              <a:off x="7644193" y="3220403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降低库存成本，包括资金占用、仓储费用、保险费用等。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644193" y="4845415"/>
            <a:ext cx="3926205" cy="1234440"/>
            <a:chOff x="7644193" y="4845415"/>
            <a:chExt cx="3926205" cy="1234440"/>
          </a:xfrm>
        </p:grpSpPr>
        <p:sp>
          <p:nvSpPr>
            <p:cNvPr id="39" name="TextBox 39"/>
            <p:cNvSpPr txBox="1"/>
            <p:nvPr/>
          </p:nvSpPr>
          <p:spPr>
            <a:xfrm>
              <a:off x="7644193" y="4845415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优化库存结构，提高库存的适应性和灵活性。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库存管理能够确保生产所需物料的及时供应，避免生产中断或延误，保证生产计划的顺利执行。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通过合理的库存管理，可以减少不必要的库存积压和浪费，降低资金占用和仓储成本，提高企业的经济效益。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库存管理能够确保产品的及时交付和质量稳定，提高客户满意度和忠诚度，增强企业市场竞争力。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库存管理是企业持续改进的重要环节之一。通过对库存数据的分析和挖掘，可以发现企业生产经营中存在的问题和不足，为企业改进和优化提供有力支持。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促进企业持续改进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库存分类与特点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：指用于生产产品的原材料和零部件的库存。其特点包括品种繁多、规格复杂、需求波动大等。对于原材料库存的管理，需要重点关注供应商的选择和合作、采购计划的制定和执行、物料的质量控制等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：指处于加工过程中的半成品或成品的库存。其特点包括加工周期长、占用资金多、管理难度大等。对于在制品库存的管理，需要重点关注生产计划的制定和执行、生产过程的控制和优化、质量管理和检验等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：指已经完成全部生产过程并等待销售的产品库存。其特点包括品种单一、数量大、存储时间长等。对于产成品库存的管理，需要重点关注市场需求的预测和分析、销售计划的制定和执行、产品的存储和保管等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库存：指用于支持生产过程但不直接构成产品实体的物料库存，如润滑油、清洗剂、劳保用品等。其特点包括品种繁多、用量不稳定、价值较低等。对于辅助材料库存的管理，需要重点关注采购计划的制定和执行、物料的分类和存储、领用和消耗的控制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经济批量法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当库存量下降到某一预定数值（订货点）时，立即发出订货请求，以补充库存。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通过平衡采购进货成本和库存持有成本，确定一个最优的订货数量，使得总成本最小。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01" r="9001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8" r="186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49" r="17549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934" r="2693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按照固定的时间间隔进行库存盘点，并发出订货请求，补充至目标库存水平。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根据历史销售数据或预测需求，动态调整订货周期和订货量，以适应需求变化。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固定周期订货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变动周期订货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高价值、低数量的物品，需要重点管理，经常检查和盘点，精确控制库存。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中等价值、中等数量的物品，进行一般性的库存管理，定期检查和盘点。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低价值、高数量的物品，进行简单的库存管理，减少管理成本，可以采用较宽松的库存控制策略。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通过信息化手段，实时更新库存数据，确保数据的准确性和及时性。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实时库存数据更新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设定库存警戒线和安全库存水平，当库存量接近或低于警戒线时，触发预警机制，提醒管理人员及时采取补货措施。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通过对历史库存数据的分析，发现库存变化的规律和趋势，为制定更合理的库存控制策略提供数据支持。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实时库存监控与预警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通过精确的需求预测、高效的物流体系和实时的信息反馈，实现库存最小化，降低资金占用和运营成本。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采用拉动式生产、看板管理、持续改进等方法，提高生产效率，减少浪费，降低在制品库存。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零库存与精益生产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精益生产实践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零库存理念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加强与供应商、分销商等合作伙伴的协同，实现供应链整体优化，降低库存风险。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建立供应链信息平台，实时共享库存、需求、生产等信息，提高决策准确性和时效性。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运用时间序列分析、回归分析等统计方法，结合市场趋势、历史数据等信息，对需求进行准确预测。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计划调度策略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根据需求预测结果，制定合理的生产计划、采购计划和物流计划，确保库存水平与生产需求相匹配。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需求预测与计划调度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92" b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通过优化库存结构、降低库存持有成本、减少呆滞物料等措施，有效控制库存成本。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运用财务分析工具，对库存管理改进前后的成本、收益等指标进行对比分析，评估库存管理优化的经济效益。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效益分析方法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库存成本控制与效益分析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https://d.book118.com/288107016067006035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2024-09-14T08:08:54.608</cp:lastPrinted>
  <dcterms:created xsi:type="dcterms:W3CDTF">2024-09-14T00:08:54Z</dcterms:created>
  <dcterms:modified xsi:type="dcterms:W3CDTF">2024-09-14T00:08:56Z</dcterms:modified>
</cp:coreProperties>
</file>