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070FC5-BBD1-4C12-AFF9-B5DDA1D3E9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519944-B72D-49A1-9B5B-36967BA9E7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599292-2A86-4AF4-9528-F1E45E7A56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3302C4-832C-4610-9D94-C2CE236D56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B569A74-638E-4515-B70C-FB417B4110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A65AC42-1C68-405B-AA5C-49E5C5CD01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208918B-1A08-41B4-8FEC-220A455F66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F1E943-5C42-48AD-9026-3C3ECD5B37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CC9B22-4B25-426B-86F3-3298F15B02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C42BD0-56AD-4BF7-BE8B-08930F899C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11932F-6F3E-47F0-83BA-810927C4EA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810710603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寒假安全教育专题调研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寒假安全教育现状分析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寒假期间安全隐患排查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寒假安全教育策略探讨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寒假期间安全事故案例分析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总结与建议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了解学生在寒假期间的安全意识和行为，评估学校安全教育的效果，为改进安全教育提供参考。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近年来，学生安全事故频发，寒假期间是学生安全事故的高发期。学校作为安全教育的重要场所，需要对学生的安全意识和行为进行深入调研，以更好地保障学生的安全。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94" r="250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调研目的和背景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本次调研针对全校所有年级的学生进行，包括小学、初中和高中。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采用问卷调查和访谈的方式进行调研。问卷调查主要收集学生的基本信息和安全意识、行为等方面的数据；访谈则是对部分学生和家长进行深入交流，了解他们对学校安全教育的看法和建议。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调研范围和方法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寒假安全教育现状分析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399" r="31399"/>
          <a:stretch>
            <a:fillRect/>
          </a:stretch>
        </p:blipFill>
        <p:spPr>
          <a:xfrm>
            <a:off x="1256535" y="1126660"/>
            <a:ext cx="3172115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安全意识薄弱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部分学生缺乏基本的安全意识，对潜在的危险和不良行为缺乏警惕性。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安全知识不足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学生对安全知识掌握不够全面，对火灾、触电、交通事故等常见危险的处理方法了解不足。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自我保护能力差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在遇到危险时，部分学生缺乏自我保护能力，无法有效应对突发事件。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学生安全意识现状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98" b="26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家长安全教育态度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重视程度不够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部分家长对寒假安全教育的重视程度不够，缺乏对孩子进行安全教育的意识和行动。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教育方式单一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家长在进行安全教育时，往往采用口头传授的方式，缺乏实践性和互动性，教育效果不佳。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缺乏持续性和系统性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家长对孩子的安全教育缺乏持续性和系统性，往往只是在特定时期或事件后进行短暂的教育。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部分学校缺乏专门的安全教育课程，或者课程安排不合理，无法满足学生的实际需求。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安全教育课程不足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学校在进行安全教育时，往往采用讲座、宣传册等传统形式，缺乏互动性和趣味性，难以引起学生的兴趣。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教育形式单一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5917" r="1591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333" r="173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学校在进行安全教育时，往往只注重理论知识的传授，缺乏实践环节的设计和组织，导致学生无法真正掌握安全技能。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缺乏实践环节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学校安全教育措施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寒假期间安全隐患排查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检查家中电线是否老化、破损，电器是否超负荷运行，易燃物品是否妥善存放。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火灾隐患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防盗措施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燃气安全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确认门窗是否牢固，锁具是否完好，有无容易被外人利用的漏洞。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检查燃气管道、阀门是否漏气，灶具是否安全合规，通风是否良好。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家庭安全隐患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遵守交通规则，不闯红灯，不乱穿马路，注意车辆和行人安全。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7042" r="17042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交通安全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外出时穿着适当，注意头部、手部和脚部的保暖，防止冻伤。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防寒保暖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避免在无人看护的冰面上行走或玩耍，以防溺水事故发生。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冰面安全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户外安全隐患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https://d.book118.com/288107106030006035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2024-09-13T22:04:08.750</cp:lastPrinted>
  <dcterms:created xsi:type="dcterms:W3CDTF">2024-09-13T14:04:08Z</dcterms:created>
  <dcterms:modified xsi:type="dcterms:W3CDTF">2024-09-13T14:04:10Z</dcterms:modified>
</cp:coreProperties>
</file>