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C1311-9EC0-41BB-BCA5-AD80BA17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F7A29-B04C-4F4D-AFFB-012CEAAF7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12D3C-6B8E-4399-B349-0434A75B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85447-5819-4A1E-ADD1-67C66D78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455E3-C9E2-47C7-AB2B-78943D10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4A414-BD32-438B-83E3-71A1BDAC0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8DAD0-05F6-4B8E-8F2E-F51A9C52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A1CC8-D682-4675-9D64-D7F2ECABE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9E60-E850-4700-B3B2-586E882F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C8DA2-7323-4FD4-9196-BEDF514B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EAE07-E743-4285-8A7D-31338416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713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患者的心理护理PPT课件\n## 1.心理护理的基本概念与重要性\n### 1.1心理护理的定义与目的\n### 1.2心理护理在整体护理中的作用\n### 1.3心理护理对患者康复的影响\n## 2.患者心理问题的识别与评估\n### 2.1患者心理问题的常见类型\n### 2.2心理问题的识别方法\n### 2.3心理问题的评估工具与技巧\n## 3.心理护理的实施策略与方法\n### 3.1建立良好的护患关系\n### 3.2心理护理沟通技巧与注意事项\n### 3.3心理干预措施的选择与应用\n## 4.患者心理护理案例分析与讨论\n### 4.1成功心理护理案例分析\n### 4.2心理护理中的挑战与应对策略\n### 4.3提高心理护理效果的持续改进方法\n## 5.心理护理团队的培训与协作\n### 5.1心理护理团队的建设与组成\n### 5.2心理护理团队培训与能力提升\n### 5.3心理护理团队间的协作与沟通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患者的心理护理PPT课件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心理护理的基本概念与重要性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是指护士通过心理干预手段，帮助患者解决心理问题，促进身心健康的过程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心理护理关注患者的心理需求，帮助患者建立良好的心理状态，提高生活质量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减轻患者的心理压力，改善心理状况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促进患者身心健康，提高生活质量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增强患者对疾病的应对能力，促进康复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心理护理与生理护理的关系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心理护理与生理护理相辅相成，共同促进患者康复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心理护理对生理护理有积极影响，良好的心理状态有助于患者更好地配合治疗和护理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心理护理在整体护理中的重要性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心理护理有助于提高患者对疾病的认知，增强治疗信心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心理护理有助于改善患者的生活质量，提高患者满意度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心理护理有助于减少医患纠纷，促进医患关系和谐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心理护理在整体护理中的作用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心理护理对患者康复的促进作用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心理护理有助于患者建立积极的心态，增强康复信心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心理护理有助于患者更好地应对疾病带来的困扰，提高生活质量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心理护理有助于患者积极配合治疗，提高治疗效果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心理护理对患者康复的负面影响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心理护理不当可能导致患者心理负担加重，影响康复进程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心理护理缺乏可能导致患者心理问题得不到有效解决，影响生活质量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患者心理问题的识别与评估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对疾病的不确定性、对治疗结果的担忧等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表现为紧张、担忧、失眠等症状</a:t>
                </a:r>
                <a:endParaRPr/>
              </a:p>
            </p:txBody>
          </p:sp>
          <p:pic>
            <p:nvPicPr>
              <p:cNvPr id="2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抑郁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对疾病的悲观情绪、对未来的失望等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表现为情绪低落、兴趣丧失、自我评价降低等症状</a:t>
                </a:r>
                <a:endParaRPr/>
              </a:p>
            </p:txBody>
          </p:sp>
          <p:pic>
            <p:nvPicPr>
              <p:cNvPr id="2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恐惧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对疾病带来的痛苦、对死亡的恐惧等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表现为紧张、害怕、回避等症状</a:t>
                </a:r>
                <a:endParaRPr/>
              </a:p>
            </p:txBody>
          </p:sp>
          <p:pic>
            <p:nvPicPr>
              <p:cNvPr id="2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对疾病相关知识的不了解、对治疗过程的误解等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表现为认知偏差、误解、否认等症状</a:t>
                </a:r>
                <a:endParaRPr/>
              </a:p>
            </p:txBody>
          </p:sp>
          <p:pic>
            <p:nvPicPr>
              <p:cNvPr id="2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患者心理问题的常见类型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心理问题的识别方法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观察患者的言谈举止、情绪变化等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了解患者的生活习惯、兴趣爱好等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问询法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与患者进行开放式对话，了解患者的心理需求、心理问题等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询问患者对疾病的认知、对治疗的态度等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心理测评法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采用心理测评工具对患者的心理状况进行评估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了解患者的心理问题类型、严重程度等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焦虑自评量表（SAS）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：用于评估患者的焦虑程度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抑郁自评量表（SDS）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：用于评估患者的抑郁程度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汉密尔顿焦虑量表（HAMA）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：用于评估患者的焦虑症状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汉密尔顿抑郁量表（HAMD）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：用于评估患者的抑郁症状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评估技巧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与患者建立良好的沟通关系，取得患者的信任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采用合适的评估工具，确保评估结果的准确性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结合患者的病情、生活背景等因素，进行全面评估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心理问题的评估工具与技巧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心理护理的实施策略与方法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关注患者的生理需求，提供生活照顾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关注患者的心理需求，提供情感支持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尊重患者的权利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尊重患者的知情权，提供疾病相关信息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尊重患者的隐私权，保护患者的个人隐私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采用开放式提问，引导患者表达自己的想法和需求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保持耐心倾听，理解患者的感受和困扰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建立良好的护患关系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https://d.book118.com/288107130005006036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患者的心理护理PPT课件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2024-09-15T02:28:07.121</cp:lastPrinted>
  <dcterms:created xsi:type="dcterms:W3CDTF">2024-09-14T18:28:07Z</dcterms:created>
  <dcterms:modified xsi:type="dcterms:W3CDTF">2024-09-14T18:28:09Z</dcterms:modified>
</cp:coreProperties>
</file>