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37AB8-2409-4065-BCDF-444A5A211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E259B-5D52-478F-863C-0D308FCE4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CF53B-E04F-4147-A570-E3B7BE677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14056-54DA-4B01-ABF2-D677B9E6C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1457D4-04FF-4C39-9F8B-26F4F894C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19B6CC-85B0-4C2F-946C-D60A5203A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0E44C-EA55-4AFB-BAC8-B8B9D4937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BDFDA-4D94-4FB6-98E7-6BAB4E29F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79222-A7BB-440C-A777-64957405B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90213-88E4-4EAF-BDE8-DDC79EF2B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4C467-6849-437B-B040-5EA108F4F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0011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生命科学行业人事管理与组织发展的培训课程案例研究及评估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生命科学行业人事管理现状与挑战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案例研究：某生命科学公司人事管理培训课程实践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培训课程对组织发展的影响分析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通过培训课程，提高人事管理人员在招聘、培训、绩效管理等方面的专业技能，促进行业整体人事管理水平的提升。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提升生命科学行业人事管理水平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培训课程关注组织战略、组织文化、组织结构等关键因素，旨在帮助生命科学企业实现更高效、更灵活的组织运作。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生命科学行业正处于快速发展和变革中，培训课程有助于企业及时适应行业变化，把握发展机遇。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适应行业变革与发展趋势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详细介绍培训课程的目标、内容、教学方法及评估方式等。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阐述培训课程的具体实施步骤，包括教学安排、学员反馈、教学效果评估等。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实施过程与成果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选取典型生命科学企业作为案例，深入分析其人事管理与组织发展现状及挑战，并探讨培训课程如何帮助企业应对挑战。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对培训课程的效果进行综合评估，总结经验教训，提出改进建议，为未来的培训课程设计提供参考。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评估与反思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生命科学行业人事管理现状与挑战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708" r="20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法规和政策环境不断变化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企业需要密切关注法规和政策变化，确保人事管理合规。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生命科学行业持续创新，涉及领域广泛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包括生物技术、制药、医疗器械等，不断有新的技术和产品涌现。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行业竞争激烈，人才争夺战日益白热化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企业为争夺顶尖人才，需要提供具有竞争力的薪酬福利和职业发展机会。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人事管理面临的挑战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人才招聘和留任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如何吸引和留住高素质人才是生命科学企业面临的主要挑战之一。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员工培训和发展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随着技术和市场的不断变化，员工培训和发展成为提升企业竞争力的关键。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绩效管理和激励机制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如何建立有效的绩效管理和激励机制，激发员工积极性和创造力，是企业需要解决的问题。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适应市场变化和企业战略调整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组织发展能够帮助企业适应市场变化，调整企业战略，提升企业竞争力。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提升员工满意度和忠诚度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通过优化组织结构、改善工作环境等方式，提高员工满意度和忠诚度，降低员工流失率。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推动企业文化建设和价值观传承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组织发展有助于企业文化建设，传承企业价值观，增强企业凝聚力。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课程设计紧密结合生命科学行业的发展趋势和人才需求，确保课程内容的实用性和前瞻性。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以行业需求为导向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遵循成人学习原理和认知规律，设计系统化、模块化的课程体系，确保学员能够全面、深入地掌握所需知识和技能。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系统化课程设计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强调理论与实践的结合，通过案例分析、角色扮演、模拟演练等教学方法，提高学员的实际操作能力。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实践与应用相结合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课程设计原则与思路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生命科学行业概述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介绍生命科学行业的发展历程、现状及未来趋势，帮助学员了解行业背景和前景。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组织发展理论与实践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介绍组织行为学、组织变革、领导力发展等组织发展相关理论与实践，帮助学员掌握组织发展的核心思想和方法。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针对生命科学行业的特点，提供如生物技术、医药研发等专业领域的技能提升课程，增强学员的专业素养。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人事管理基础知识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涵盖招聘、培训、绩效、薪酬等人事管理核心领域的基础知识，为学员打下坚实的理论基础。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通过引入生命科学行业的典型案例，引导学员进行深入分析和讨论，培养学员的问题解决能力和批判性思维。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组织学员进行角色扮演，模拟实际工作场景中的问题和挑战，提高学员的应变能力和团队协作能力。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鼓励学员之间的互动讨论，分享经验和见解，促进彼此之间的学习和成长。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利用在线学习平台提供多样化的学习资源，如视频教程、在线测试、学习社区等，满足学员的个性化学习需求。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https://d.book118.com/288110011004006034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2024-09-12T04:38:16.114</cp:lastPrinted>
  <dcterms:created xsi:type="dcterms:W3CDTF">2024-09-11T20:38:16Z</dcterms:created>
  <dcterms:modified xsi:type="dcterms:W3CDTF">2024-09-11T20:38:18Z</dcterms:modified>
</cp:coreProperties>
</file>